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63" r:id="rId3"/>
    <p:sldId id="257" r:id="rId4"/>
    <p:sldId id="271" r:id="rId5"/>
    <p:sldId id="270" r:id="rId6"/>
    <p:sldId id="265" r:id="rId7"/>
    <p:sldId id="272" r:id="rId8"/>
    <p:sldId id="274" r:id="rId9"/>
    <p:sldId id="273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863"/>
    <a:srgbClr val="B1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25F994-2296-4B5B-AAB1-10A280847240}" v="21" dt="2022-06-09T07:45:22.276"/>
    <p1510:client id="{BE98817B-9E66-48AE-AB55-E91656937133}" v="30" dt="2022-06-09T17:05:09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CRAS ARTHUR" userId="de347671-76b4-4c26-9783-47bf1ffa0ea1" providerId="ADAL" clId="{BE98817B-9E66-48AE-AB55-E91656937133}"/>
    <pc:docChg chg="undo custSel modSld">
      <pc:chgData name="LECRAS ARTHUR" userId="de347671-76b4-4c26-9783-47bf1ffa0ea1" providerId="ADAL" clId="{BE98817B-9E66-48AE-AB55-E91656937133}" dt="2022-06-09T17:05:09.786" v="69" actId="20577"/>
      <pc:docMkLst>
        <pc:docMk/>
      </pc:docMkLst>
      <pc:sldChg chg="modSp mod">
        <pc:chgData name="LECRAS ARTHUR" userId="de347671-76b4-4c26-9783-47bf1ffa0ea1" providerId="ADAL" clId="{BE98817B-9E66-48AE-AB55-E91656937133}" dt="2022-06-09T17:05:09.786" v="69" actId="20577"/>
        <pc:sldMkLst>
          <pc:docMk/>
          <pc:sldMk cId="1846768659" sldId="263"/>
        </pc:sldMkLst>
        <pc:spChg chg="mod">
          <ac:chgData name="LECRAS ARTHUR" userId="de347671-76b4-4c26-9783-47bf1ffa0ea1" providerId="ADAL" clId="{BE98817B-9E66-48AE-AB55-E91656937133}" dt="2022-06-09T17:05:09.786" v="69" actId="20577"/>
          <ac:spMkLst>
            <pc:docMk/>
            <pc:sldMk cId="1846768659" sldId="263"/>
            <ac:spMk id="3" creationId="{46EB5D62-37D0-D07E-D30F-89C8FC63A807}"/>
          </ac:spMkLst>
        </pc:spChg>
      </pc:sldChg>
      <pc:sldChg chg="modSp mod">
        <pc:chgData name="LECRAS ARTHUR" userId="de347671-76b4-4c26-9783-47bf1ffa0ea1" providerId="ADAL" clId="{BE98817B-9E66-48AE-AB55-E91656937133}" dt="2022-06-09T16:59:13.677" v="50" actId="1076"/>
        <pc:sldMkLst>
          <pc:docMk/>
          <pc:sldMk cId="2670488056" sldId="265"/>
        </pc:sldMkLst>
        <pc:picChg chg="mod">
          <ac:chgData name="LECRAS ARTHUR" userId="de347671-76b4-4c26-9783-47bf1ffa0ea1" providerId="ADAL" clId="{BE98817B-9E66-48AE-AB55-E91656937133}" dt="2022-06-09T16:59:13.677" v="50" actId="1076"/>
          <ac:picMkLst>
            <pc:docMk/>
            <pc:sldMk cId="2670488056" sldId="265"/>
            <ac:picMk id="5" creationId="{002C28A6-5167-3370-5E09-7A40C054A213}"/>
          </ac:picMkLst>
        </pc:picChg>
      </pc:sldChg>
      <pc:sldChg chg="modSp mod">
        <pc:chgData name="LECRAS ARTHUR" userId="de347671-76b4-4c26-9783-47bf1ffa0ea1" providerId="ADAL" clId="{BE98817B-9E66-48AE-AB55-E91656937133}" dt="2022-06-09T17:01:46.661" v="65" actId="20577"/>
        <pc:sldMkLst>
          <pc:docMk/>
          <pc:sldMk cId="660304386" sldId="267"/>
        </pc:sldMkLst>
        <pc:spChg chg="mod">
          <ac:chgData name="LECRAS ARTHUR" userId="de347671-76b4-4c26-9783-47bf1ffa0ea1" providerId="ADAL" clId="{BE98817B-9E66-48AE-AB55-E91656937133}" dt="2022-06-09T17:00:13.162" v="52" actId="20577"/>
          <ac:spMkLst>
            <pc:docMk/>
            <pc:sldMk cId="660304386" sldId="267"/>
            <ac:spMk id="2" creationId="{F5915EA6-FF8E-E54B-C845-52D2F8EB2EBA}"/>
          </ac:spMkLst>
        </pc:spChg>
        <pc:spChg chg="mod">
          <ac:chgData name="LECRAS ARTHUR" userId="de347671-76b4-4c26-9783-47bf1ffa0ea1" providerId="ADAL" clId="{BE98817B-9E66-48AE-AB55-E91656937133}" dt="2022-06-09T17:01:46.661" v="65" actId="20577"/>
          <ac:spMkLst>
            <pc:docMk/>
            <pc:sldMk cId="660304386" sldId="267"/>
            <ac:spMk id="3" creationId="{F0C787BA-E00B-73A8-0A19-D87318027855}"/>
          </ac:spMkLst>
        </pc:spChg>
      </pc:sldChg>
      <pc:sldChg chg="addSp delSp modSp mod">
        <pc:chgData name="LECRAS ARTHUR" userId="de347671-76b4-4c26-9783-47bf1ffa0ea1" providerId="ADAL" clId="{BE98817B-9E66-48AE-AB55-E91656937133}" dt="2022-06-09T16:57:18.427" v="45" actId="1076"/>
        <pc:sldMkLst>
          <pc:docMk/>
          <pc:sldMk cId="2302601616" sldId="272"/>
        </pc:sldMkLst>
        <pc:picChg chg="add mod">
          <ac:chgData name="LECRAS ARTHUR" userId="de347671-76b4-4c26-9783-47bf1ffa0ea1" providerId="ADAL" clId="{BE98817B-9E66-48AE-AB55-E91656937133}" dt="2022-06-09T16:56:57.037" v="39" actId="1076"/>
          <ac:picMkLst>
            <pc:docMk/>
            <pc:sldMk cId="2302601616" sldId="272"/>
            <ac:picMk id="4" creationId="{967E3F6C-B5C9-99B1-DFAD-2471E9E0A2B1}"/>
          </ac:picMkLst>
        </pc:picChg>
        <pc:picChg chg="del">
          <ac:chgData name="LECRAS ARTHUR" userId="de347671-76b4-4c26-9783-47bf1ffa0ea1" providerId="ADAL" clId="{BE98817B-9E66-48AE-AB55-E91656937133}" dt="2022-06-09T16:52:13.754" v="2" actId="478"/>
          <ac:picMkLst>
            <pc:docMk/>
            <pc:sldMk cId="2302601616" sldId="272"/>
            <ac:picMk id="4" creationId="{D4F54CAE-75FE-BA22-50B6-282ADA137AB1}"/>
          </ac:picMkLst>
        </pc:picChg>
        <pc:picChg chg="add del mod">
          <ac:chgData name="LECRAS ARTHUR" userId="de347671-76b4-4c26-9783-47bf1ffa0ea1" providerId="ADAL" clId="{BE98817B-9E66-48AE-AB55-E91656937133}" dt="2022-06-09T16:57:14.927" v="44" actId="1076"/>
          <ac:picMkLst>
            <pc:docMk/>
            <pc:sldMk cId="2302601616" sldId="272"/>
            <ac:picMk id="6" creationId="{DCBFB280-18F8-CD87-208C-DC0E371FBF68}"/>
          </ac:picMkLst>
        </pc:picChg>
        <pc:picChg chg="add mod">
          <ac:chgData name="LECRAS ARTHUR" userId="de347671-76b4-4c26-9783-47bf1ffa0ea1" providerId="ADAL" clId="{BE98817B-9E66-48AE-AB55-E91656937133}" dt="2022-06-09T16:57:08.459" v="43" actId="1076"/>
          <ac:picMkLst>
            <pc:docMk/>
            <pc:sldMk cId="2302601616" sldId="272"/>
            <ac:picMk id="8" creationId="{6F609694-660D-AFA4-F163-44AAAC5CB1EF}"/>
          </ac:picMkLst>
        </pc:picChg>
        <pc:picChg chg="add mod">
          <ac:chgData name="LECRAS ARTHUR" userId="de347671-76b4-4c26-9783-47bf1ffa0ea1" providerId="ADAL" clId="{BE98817B-9E66-48AE-AB55-E91656937133}" dt="2022-06-09T16:57:05.380" v="41" actId="1076"/>
          <ac:picMkLst>
            <pc:docMk/>
            <pc:sldMk cId="2302601616" sldId="272"/>
            <ac:picMk id="10" creationId="{91DE11D7-D091-B4EB-9160-0B2023F6AA30}"/>
          </ac:picMkLst>
        </pc:picChg>
        <pc:picChg chg="add mod">
          <ac:chgData name="LECRAS ARTHUR" userId="de347671-76b4-4c26-9783-47bf1ffa0ea1" providerId="ADAL" clId="{BE98817B-9E66-48AE-AB55-E91656937133}" dt="2022-06-09T16:57:01.177" v="40" actId="1076"/>
          <ac:picMkLst>
            <pc:docMk/>
            <pc:sldMk cId="2302601616" sldId="272"/>
            <ac:picMk id="12" creationId="{B977F4EF-F97C-B831-B603-76402A78E7C0}"/>
          </ac:picMkLst>
        </pc:picChg>
        <pc:picChg chg="add mod">
          <ac:chgData name="LECRAS ARTHUR" userId="de347671-76b4-4c26-9783-47bf1ffa0ea1" providerId="ADAL" clId="{BE98817B-9E66-48AE-AB55-E91656937133}" dt="2022-06-09T16:57:18.427" v="45" actId="1076"/>
          <ac:picMkLst>
            <pc:docMk/>
            <pc:sldMk cId="2302601616" sldId="272"/>
            <ac:picMk id="14" creationId="{2AF15849-AFCA-5136-8344-2AC779D1E397}"/>
          </ac:picMkLst>
        </pc:picChg>
      </pc:sldChg>
    </pc:docChg>
  </pc:docChgLst>
  <pc:docChgLst>
    <pc:chgData name="BUQUET DORIAN" userId="S::dorian.buquet@viacesi.fr::a191219e-3944-4e8f-afb7-b1d8c11589d2" providerId="AD" clId="Web-{B767D533-270B-44C1-AA20-DEFD9689B166}"/>
    <pc:docChg chg="addSld delSld modSld sldOrd addMainMaster delMainMaster">
      <pc:chgData name="BUQUET DORIAN" userId="S::dorian.buquet@viacesi.fr::a191219e-3944-4e8f-afb7-b1d8c11589d2" providerId="AD" clId="Web-{B767D533-270B-44C1-AA20-DEFD9689B166}" dt="2022-06-08T14:54:18.826" v="272"/>
      <pc:docMkLst>
        <pc:docMk/>
      </pc:docMkLst>
      <pc:sldChg chg="addSp delSp modSp mod setBg modClrScheme delDesignElem chgLayout">
        <pc:chgData name="BUQUET DORIAN" userId="S::dorian.buquet@viacesi.fr::a191219e-3944-4e8f-afb7-b1d8c11589d2" providerId="AD" clId="Web-{B767D533-270B-44C1-AA20-DEFD9689B166}" dt="2022-06-08T13:19:33.256" v="246"/>
        <pc:sldMkLst>
          <pc:docMk/>
          <pc:sldMk cId="3784089036" sldId="256"/>
        </pc:sldMkLst>
        <pc:spChg chg="mod ord">
          <ac:chgData name="BUQUET DORIAN" userId="S::dorian.buquet@viacesi.fr::a191219e-3944-4e8f-afb7-b1d8c11589d2" providerId="AD" clId="Web-{B767D533-270B-44C1-AA20-DEFD9689B166}" dt="2022-06-08T13:19:33.256" v="246"/>
          <ac:spMkLst>
            <pc:docMk/>
            <pc:sldMk cId="3784089036" sldId="256"/>
            <ac:spMk id="2" creationId="{00000000-0000-0000-0000-000000000000}"/>
          </ac:spMkLst>
        </pc:spChg>
        <pc:spChg chg="mod ord">
          <ac:chgData name="BUQUET DORIAN" userId="S::dorian.buquet@viacesi.fr::a191219e-3944-4e8f-afb7-b1d8c11589d2" providerId="AD" clId="Web-{B767D533-270B-44C1-AA20-DEFD9689B166}" dt="2022-06-08T13:19:33.256" v="246"/>
          <ac:spMkLst>
            <pc:docMk/>
            <pc:sldMk cId="3784089036" sldId="256"/>
            <ac:spMk id="3" creationId="{00000000-0000-0000-0000-000000000000}"/>
          </ac:spMkLst>
        </pc:spChg>
        <pc:spChg chg="add del mod">
          <ac:chgData name="BUQUET DORIAN" userId="S::dorian.buquet@viacesi.fr::a191219e-3944-4e8f-afb7-b1d8c11589d2" providerId="AD" clId="Web-{B767D533-270B-44C1-AA20-DEFD9689B166}" dt="2022-06-08T13:15:16.764" v="230"/>
          <ac:spMkLst>
            <pc:docMk/>
            <pc:sldMk cId="3784089036" sldId="256"/>
            <ac:spMk id="4" creationId="{E1A2A520-9D12-D4DE-631F-69CAF958F673}"/>
          </ac:spMkLst>
        </pc:spChg>
        <pc:spChg chg="add del mod">
          <ac:chgData name="BUQUET DORIAN" userId="S::dorian.buquet@viacesi.fr::a191219e-3944-4e8f-afb7-b1d8c11589d2" providerId="AD" clId="Web-{B767D533-270B-44C1-AA20-DEFD9689B166}" dt="2022-06-08T13:16:46.642" v="237"/>
          <ac:spMkLst>
            <pc:docMk/>
            <pc:sldMk cId="3784089036" sldId="256"/>
            <ac:spMk id="6" creationId="{610A5DD1-26D5-DF04-8251-A9C2EF1E1625}"/>
          </ac:spMkLst>
        </pc:spChg>
        <pc:spChg chg="add del mod">
          <ac:chgData name="BUQUET DORIAN" userId="S::dorian.buquet@viacesi.fr::a191219e-3944-4e8f-afb7-b1d8c11589d2" providerId="AD" clId="Web-{B767D533-270B-44C1-AA20-DEFD9689B166}" dt="2022-06-08T13:17:44.378" v="241"/>
          <ac:spMkLst>
            <pc:docMk/>
            <pc:sldMk cId="3784089036" sldId="256"/>
            <ac:spMk id="7" creationId="{5C9B8049-C6FC-C8C8-6E8E-F0CA38C900DD}"/>
          </ac:spMkLst>
        </pc:spChg>
        <pc:spChg chg="add">
          <ac:chgData name="BUQUET DORIAN" userId="S::dorian.buquet@viacesi.fr::a191219e-3944-4e8f-afb7-b1d8c11589d2" providerId="AD" clId="Web-{B767D533-270B-44C1-AA20-DEFD9689B166}" dt="2022-06-08T13:19:33.256" v="246"/>
          <ac:spMkLst>
            <pc:docMk/>
            <pc:sldMk cId="3784089036" sldId="256"/>
            <ac:spMk id="10" creationId="{818F2374-3748-4C79-88A1-6C18A6417D00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784089036" sldId="256"/>
            <ac:spMk id="13" creationId="{99ED5833-B85B-4103-8A3B-CAB0308E6C15}"/>
          </ac:spMkLst>
        </pc:spChg>
        <pc:spChg chg="add">
          <ac:chgData name="BUQUET DORIAN" userId="S::dorian.buquet@viacesi.fr::a191219e-3944-4e8f-afb7-b1d8c11589d2" providerId="AD" clId="Web-{B767D533-270B-44C1-AA20-DEFD9689B166}" dt="2022-06-08T13:19:33.256" v="246"/>
          <ac:spMkLst>
            <pc:docMk/>
            <pc:sldMk cId="3784089036" sldId="256"/>
            <ac:spMk id="43" creationId="{696D3F72-8C35-4823-B4C2-EA22DEB787BA}"/>
          </ac:spMkLst>
        </pc:spChg>
        <pc:spChg chg="add">
          <ac:chgData name="BUQUET DORIAN" userId="S::dorian.buquet@viacesi.fr::a191219e-3944-4e8f-afb7-b1d8c11589d2" providerId="AD" clId="Web-{B767D533-270B-44C1-AA20-DEFD9689B166}" dt="2022-06-08T13:19:33.256" v="246"/>
          <ac:spMkLst>
            <pc:docMk/>
            <pc:sldMk cId="3784089036" sldId="256"/>
            <ac:spMk id="45" creationId="{BA7E4741-64AE-4E47-91DE-32CFD0FFE3A6}"/>
          </ac:spMkLst>
        </pc:spChg>
        <pc:grpChg chg="add">
          <ac:chgData name="BUQUET DORIAN" userId="S::dorian.buquet@viacesi.fr::a191219e-3944-4e8f-afb7-b1d8c11589d2" providerId="AD" clId="Web-{B767D533-270B-44C1-AA20-DEFD9689B166}" dt="2022-06-08T13:19:33.256" v="246"/>
          <ac:grpSpMkLst>
            <pc:docMk/>
            <pc:sldMk cId="3784089036" sldId="256"/>
            <ac:grpSpMk id="15" creationId="{920E5001-0309-4FB1-8691-EF57C3C3CD2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3:19:33.256" v="246"/>
          <ac:grpSpMkLst>
            <pc:docMk/>
            <pc:sldMk cId="3784089036" sldId="256"/>
            <ac:grpSpMk id="29" creationId="{A4EBA3BA-A453-48A2-98AB-DF33F9FF69BF}"/>
          </ac:grpSpMkLst>
        </pc:grpChg>
        <pc:picChg chg="add mod ord">
          <ac:chgData name="BUQUET DORIAN" userId="S::dorian.buquet@viacesi.fr::a191219e-3944-4e8f-afb7-b1d8c11589d2" providerId="AD" clId="Web-{B767D533-270B-44C1-AA20-DEFD9689B166}" dt="2022-06-08T13:19:33.256" v="246"/>
          <ac:picMkLst>
            <pc:docMk/>
            <pc:sldMk cId="3784089036" sldId="256"/>
            <ac:picMk id="5" creationId="{1C254208-641E-BDDB-5119-787F24D01B0A}"/>
          </ac:picMkLst>
        </pc:picChg>
        <pc:picChg chg="add mod">
          <ac:chgData name="BUQUET DORIAN" userId="S::dorian.buquet@viacesi.fr::a191219e-3944-4e8f-afb7-b1d8c11589d2" providerId="AD" clId="Web-{B767D533-270B-44C1-AA20-DEFD9689B166}" dt="2022-06-08T13:19:33.256" v="246"/>
          <ac:picMkLst>
            <pc:docMk/>
            <pc:sldMk cId="3784089036" sldId="256"/>
            <ac:picMk id="8" creationId="{516E8A63-59C5-C031-A44D-B2796D7C988D}"/>
          </ac:picMkLst>
        </pc:picChg>
      </pc:sldChg>
      <pc:sldChg chg="addSp delSp modSp new mod setBg modClrScheme delDesignElem chgLayout">
        <pc:chgData name="BUQUET DORIAN" userId="S::dorian.buquet@viacesi.fr::a191219e-3944-4e8f-afb7-b1d8c11589d2" providerId="AD" clId="Web-{B767D533-270B-44C1-AA20-DEFD9689B166}" dt="2022-06-08T13:19:18.646" v="245"/>
        <pc:sldMkLst>
          <pc:docMk/>
          <pc:sldMk cId="3266333314" sldId="257"/>
        </pc:sldMkLst>
        <pc:spChg chg="del">
          <ac:chgData name="BUQUET DORIAN" userId="S::dorian.buquet@viacesi.fr::a191219e-3944-4e8f-afb7-b1d8c11589d2" providerId="AD" clId="Web-{B767D533-270B-44C1-AA20-DEFD9689B166}" dt="2022-06-08T12:22:05.106" v="1"/>
          <ac:spMkLst>
            <pc:docMk/>
            <pc:sldMk cId="3266333314" sldId="257"/>
            <ac:spMk id="2" creationId="{CF0493EC-07C6-AD5A-367A-B2BE2626D5FF}"/>
          </ac:spMkLst>
        </pc:spChg>
        <pc:spChg chg="del">
          <ac:chgData name="BUQUET DORIAN" userId="S::dorian.buquet@viacesi.fr::a191219e-3944-4e8f-afb7-b1d8c11589d2" providerId="AD" clId="Web-{B767D533-270B-44C1-AA20-DEFD9689B166}" dt="2022-06-08T12:22:05.106" v="1"/>
          <ac:spMkLst>
            <pc:docMk/>
            <pc:sldMk cId="3266333314" sldId="257"/>
            <ac:spMk id="3" creationId="{96C2F463-5CCB-1831-DF5E-8B5EA3E031E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66333314" sldId="257"/>
            <ac:spMk id="9" creationId="{42A4FC2C-047E-45A5-965D-8E1E3BF09BC6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22:19.919" v="4"/>
          <ac:picMkLst>
            <pc:docMk/>
            <pc:sldMk cId="3266333314" sldId="257"/>
            <ac:picMk id="4" creationId="{1E363FBF-C24C-F91E-1F7B-C73A1AD2DDDA}"/>
          </ac:picMkLst>
        </pc:picChg>
      </pc:sldChg>
      <pc:sldChg chg="addSp delSp modSp new mod setBg modClrScheme delDesignElem chgLayout">
        <pc:chgData name="BUQUET DORIAN" userId="S::dorian.buquet@viacesi.fr::a191219e-3944-4e8f-afb7-b1d8c11589d2" providerId="AD" clId="Web-{B767D533-270B-44C1-AA20-DEFD9689B166}" dt="2022-06-08T13:19:18.646" v="245"/>
        <pc:sldMkLst>
          <pc:docMk/>
          <pc:sldMk cId="3789709458" sldId="258"/>
        </pc:sldMkLst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789709458" sldId="258"/>
            <ac:spMk id="7" creationId="{42A4FC2C-047E-45A5-965D-8E1E3BF09BC6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22:31.216" v="6"/>
          <ac:picMkLst>
            <pc:docMk/>
            <pc:sldMk cId="3789709458" sldId="258"/>
            <ac:picMk id="2" creationId="{11FC948B-4DAD-5AE0-8DBE-6E5C54959BF0}"/>
          </ac:picMkLst>
        </pc:picChg>
      </pc:sldChg>
      <pc:sldChg chg="addSp delSp modSp new mod setBg modClrScheme delDesignElem chgLayout">
        <pc:chgData name="BUQUET DORIAN" userId="S::dorian.buquet@viacesi.fr::a191219e-3944-4e8f-afb7-b1d8c11589d2" providerId="AD" clId="Web-{B767D533-270B-44C1-AA20-DEFD9689B166}" dt="2022-06-08T13:19:18.646" v="245"/>
        <pc:sldMkLst>
          <pc:docMk/>
          <pc:sldMk cId="1728393439" sldId="259"/>
        </pc:sldMkLst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728393439" sldId="259"/>
            <ac:spMk id="7" creationId="{42A4FC2C-047E-45A5-965D-8E1E3BF09BC6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22:41.638" v="9"/>
          <ac:picMkLst>
            <pc:docMk/>
            <pc:sldMk cId="1728393439" sldId="259"/>
            <ac:picMk id="2" creationId="{E4AD9164-636E-1C68-FB9A-6EAAE6E744B8}"/>
          </ac:picMkLst>
        </pc:picChg>
      </pc:sldChg>
      <pc:sldChg chg="addSp delSp modSp new mod setBg modClrScheme delDesignElem chgLayout">
        <pc:chgData name="BUQUET DORIAN" userId="S::dorian.buquet@viacesi.fr::a191219e-3944-4e8f-afb7-b1d8c11589d2" providerId="AD" clId="Web-{B767D533-270B-44C1-AA20-DEFD9689B166}" dt="2022-06-08T13:19:18.646" v="245"/>
        <pc:sldMkLst>
          <pc:docMk/>
          <pc:sldMk cId="3594924594" sldId="260"/>
        </pc:sldMkLst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594924594" sldId="260"/>
            <ac:spMk id="7" creationId="{42A4FC2C-047E-45A5-965D-8E1E3BF09BC6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23:50.140" v="12"/>
          <ac:picMkLst>
            <pc:docMk/>
            <pc:sldMk cId="3594924594" sldId="260"/>
            <ac:picMk id="2" creationId="{C85E6D8E-D29E-249B-2608-3A8C8734E1FD}"/>
          </ac:picMkLst>
        </pc:picChg>
      </pc:sldChg>
      <pc:sldChg chg="addSp modSp new add del mod setBg modClrScheme chgLayout">
        <pc:chgData name="BUQUET DORIAN" userId="S::dorian.buquet@viacesi.fr::a191219e-3944-4e8f-afb7-b1d8c11589d2" providerId="AD" clId="Web-{B767D533-270B-44C1-AA20-DEFD9689B166}" dt="2022-06-08T14:53:43.199" v="268"/>
        <pc:sldMkLst>
          <pc:docMk/>
          <pc:sldMk cId="140900493" sldId="261"/>
        </pc:sldMkLst>
        <pc:spChg chg="add mo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2" creationId="{8EDA5ACF-4C4C-D1C3-AA5B-2D4840620B4C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36" creationId="{1996130F-9AB5-4DE9-8574-3AF891C5C172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38" creationId="{3623DEAC-F39C-45D6-86DC-1033F6429528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40" creationId="{CADF4631-3C8F-45EE-8D19-4D3E8426B34A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70" creationId="{46FA917F-43A3-4FA3-A085-59D0DC397EFA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3:43.199" v="268"/>
          <ac:spMkLst>
            <pc:docMk/>
            <pc:sldMk cId="140900493" sldId="261"/>
            <ac:spMk id="72" creationId="{9CBF007B-8C8C-4F79-B037-9F4C61F9F954}"/>
          </ac:spMkLst>
        </pc:spChg>
        <pc:grpChg chg="add">
          <ac:chgData name="BUQUET DORIAN" userId="S::dorian.buquet@viacesi.fr::a191219e-3944-4e8f-afb7-b1d8c11589d2" providerId="AD" clId="Web-{B767D533-270B-44C1-AA20-DEFD9689B166}" dt="2022-06-08T14:53:43.199" v="268"/>
          <ac:grpSpMkLst>
            <pc:docMk/>
            <pc:sldMk cId="140900493" sldId="261"/>
            <ac:grpSpMk id="8" creationId="{166BF9EE-F7AC-4FA5-AC7E-001B3A642F7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3:43.199" v="268"/>
          <ac:grpSpMkLst>
            <pc:docMk/>
            <pc:sldMk cId="140900493" sldId="261"/>
            <ac:grpSpMk id="22" creationId="{E312DBA5-56D8-42B2-BA94-28168C2A6703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3:43.199" v="268"/>
          <ac:grpSpMkLst>
            <pc:docMk/>
            <pc:sldMk cId="140900493" sldId="261"/>
            <ac:grpSpMk id="42" creationId="{F291099C-17EE-4E0E-B096-C7997505003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3:43.199" v="268"/>
          <ac:grpSpMkLst>
            <pc:docMk/>
            <pc:sldMk cId="140900493" sldId="261"/>
            <ac:grpSpMk id="56" creationId="{6A54B62D-FC5C-4E1A-8D8B-279576FE5379}"/>
          </ac:grpSpMkLst>
        </pc:grpChg>
        <pc:picChg chg="add mod">
          <ac:chgData name="BUQUET DORIAN" userId="S::dorian.buquet@viacesi.fr::a191219e-3944-4e8f-afb7-b1d8c11589d2" providerId="AD" clId="Web-{B767D533-270B-44C1-AA20-DEFD9689B166}" dt="2022-06-08T14:53:43.199" v="268"/>
          <ac:picMkLst>
            <pc:docMk/>
            <pc:sldMk cId="140900493" sldId="261"/>
            <ac:picMk id="3" creationId="{77312053-6FCE-57FC-14A0-655B85E551F3}"/>
          </ac:picMkLst>
        </pc:picChg>
      </pc:sldChg>
      <pc:sldChg chg="addSp delSp modSp new del mod setBg modClrScheme delDesignElem chgLayout">
        <pc:chgData name="BUQUET DORIAN" userId="S::dorian.buquet@viacesi.fr::a191219e-3944-4e8f-afb7-b1d8c11589d2" providerId="AD" clId="Web-{B767D533-270B-44C1-AA20-DEFD9689B166}" dt="2022-06-08T14:46:22.094" v="253"/>
        <pc:sldMkLst>
          <pc:docMk/>
          <pc:sldMk cId="2320719077" sldId="262"/>
        </pc:sldMkLst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7" creationId="{F3060C83-F051-4F0E-ABAD-AA0DFC48B218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9" creationId="{83C98ABE-055B-441F-B07E-44F97F083C3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11" creationId="{29FDB030-9B49-4CED-8CCD-4D99382388AC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13" creationId="{3783CA14-24A1-485C-8B30-D6A5D87987AD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15" creationId="{9A97C86A-04D6-40F7-AE84-31AB43E6A846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17" creationId="{FF9F2414-84E8-453E-B1F3-389FDE8192D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2320719077" sldId="262"/>
            <ac:spMk id="19" creationId="{3ECA69A1-7536-43AC-85EF-C7106179F5ED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47:13.853" v="152"/>
          <ac:picMkLst>
            <pc:docMk/>
            <pc:sldMk cId="2320719077" sldId="262"/>
            <ac:picMk id="2" creationId="{820EE800-3070-4B69-95C1-3CB002DE5745}"/>
          </ac:picMkLst>
        </pc:picChg>
      </pc:sldChg>
      <pc:sldChg chg="modSp new mod modClrScheme chgLayout">
        <pc:chgData name="BUQUET DORIAN" userId="S::dorian.buquet@viacesi.fr::a191219e-3944-4e8f-afb7-b1d8c11589d2" providerId="AD" clId="Web-{B767D533-270B-44C1-AA20-DEFD9689B166}" dt="2022-06-08T13:19:18.646" v="245"/>
        <pc:sldMkLst>
          <pc:docMk/>
          <pc:sldMk cId="1846768659" sldId="263"/>
        </pc:sldMkLst>
        <pc:spChg chg="mod ord">
          <ac:chgData name="BUQUET DORIAN" userId="S::dorian.buquet@viacesi.fr::a191219e-3944-4e8f-afb7-b1d8c11589d2" providerId="AD" clId="Web-{B767D533-270B-44C1-AA20-DEFD9689B166}" dt="2022-06-08T13:19:18.646" v="245"/>
          <ac:spMkLst>
            <pc:docMk/>
            <pc:sldMk cId="1846768659" sldId="263"/>
            <ac:spMk id="2" creationId="{BF33B193-BF8D-27DD-7CD0-0403AA500E80}"/>
          </ac:spMkLst>
        </pc:spChg>
        <pc:spChg chg="mod ord">
          <ac:chgData name="BUQUET DORIAN" userId="S::dorian.buquet@viacesi.fr::a191219e-3944-4e8f-afb7-b1d8c11589d2" providerId="AD" clId="Web-{B767D533-270B-44C1-AA20-DEFD9689B166}" dt="2022-06-08T13:19:18.646" v="245"/>
          <ac:spMkLst>
            <pc:docMk/>
            <pc:sldMk cId="1846768659" sldId="263"/>
            <ac:spMk id="3" creationId="{46EB5D62-37D0-D07E-D30F-89C8FC63A807}"/>
          </ac:spMkLst>
        </pc:spChg>
      </pc:sldChg>
      <pc:sldChg chg="new del">
        <pc:chgData name="BUQUET DORIAN" userId="S::dorian.buquet@viacesi.fr::a191219e-3944-4e8f-afb7-b1d8c11589d2" providerId="AD" clId="Web-{B767D533-270B-44C1-AA20-DEFD9689B166}" dt="2022-06-08T12:24:56.235" v="45"/>
        <pc:sldMkLst>
          <pc:docMk/>
          <pc:sldMk cId="3081304694" sldId="264"/>
        </pc:sldMkLst>
      </pc:sldChg>
      <pc:sldChg chg="addSp delSp modSp new del mod setBg modClrScheme delDesignElem chgLayout">
        <pc:chgData name="BUQUET DORIAN" userId="S::dorian.buquet@viacesi.fr::a191219e-3944-4e8f-afb7-b1d8c11589d2" providerId="AD" clId="Web-{B767D533-270B-44C1-AA20-DEFD9689B166}" dt="2022-06-08T14:53:38.511" v="267"/>
        <pc:sldMkLst>
          <pc:docMk/>
          <pc:sldMk cId="3273628838" sldId="264"/>
        </pc:sldMkLst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7" creationId="{F3060C83-F051-4F0E-ABAD-AA0DFC48B218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9" creationId="{83C98ABE-055B-441F-B07E-44F97F083C3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11" creationId="{29FDB030-9B49-4CED-8CCD-4D99382388AC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13" creationId="{3783CA14-24A1-485C-8B30-D6A5D87987AD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15" creationId="{9A97C86A-04D6-40F7-AE84-31AB43E6A846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17" creationId="{FF9F2414-84E8-453E-B1F3-389FDE8192D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3273628838" sldId="264"/>
            <ac:spMk id="19" creationId="{3ECA69A1-7536-43AC-85EF-C7106179F5ED}"/>
          </ac:spMkLst>
        </pc:spChg>
        <pc:picChg chg="add del mod">
          <ac:chgData name="BUQUET DORIAN" userId="S::dorian.buquet@viacesi.fr::a191219e-3944-4e8f-afb7-b1d8c11589d2" providerId="AD" clId="Web-{B767D533-270B-44C1-AA20-DEFD9689B166}" dt="2022-06-08T14:53:34.729" v="265"/>
          <ac:picMkLst>
            <pc:docMk/>
            <pc:sldMk cId="3273628838" sldId="264"/>
            <ac:picMk id="2" creationId="{3FECAC18-5A4B-DFBC-2111-6D99D77E54D1}"/>
          </ac:picMkLst>
        </pc:picChg>
      </pc:sldChg>
      <pc:sldChg chg="new del">
        <pc:chgData name="BUQUET DORIAN" userId="S::dorian.buquet@viacesi.fr::a191219e-3944-4e8f-afb7-b1d8c11589d2" providerId="AD" clId="Web-{B767D533-270B-44C1-AA20-DEFD9689B166}" dt="2022-06-08T12:42:49.782" v="112"/>
        <pc:sldMkLst>
          <pc:docMk/>
          <pc:sldMk cId="1785795070" sldId="265"/>
        </pc:sldMkLst>
      </pc:sldChg>
      <pc:sldChg chg="addSp delSp modSp new mod ord setBg modClrScheme chgLayout">
        <pc:chgData name="BUQUET DORIAN" userId="S::dorian.buquet@viacesi.fr::a191219e-3944-4e8f-afb7-b1d8c11589d2" providerId="AD" clId="Web-{B767D533-270B-44C1-AA20-DEFD9689B166}" dt="2022-06-08T14:47:56.115" v="255"/>
        <pc:sldMkLst>
          <pc:docMk/>
          <pc:sldMk cId="2670488056" sldId="265"/>
        </pc:sldMkLst>
        <pc:spChg chg="mod or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2" creationId="{9A35ECBB-AD36-A0DB-34E9-37723E452CF1}"/>
          </ac:spMkLst>
        </pc:spChg>
        <pc:spChg chg="del mod ord">
          <ac:chgData name="BUQUET DORIAN" userId="S::dorian.buquet@viacesi.fr::a191219e-3944-4e8f-afb7-b1d8c11589d2" providerId="AD" clId="Web-{B767D533-270B-44C1-AA20-DEFD9689B166}" dt="2022-06-08T14:45:51.576" v="247"/>
          <ac:spMkLst>
            <pc:docMk/>
            <pc:sldMk cId="2670488056" sldId="265"/>
            <ac:spMk id="3" creationId="{23214808-813F-FCEF-2CC9-E015DA434F33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38" creationId="{1996130F-9AB5-4DE9-8574-3AF891C5C172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40" creationId="{3623DEAC-F39C-45D6-86DC-1033F6429528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42" creationId="{CADF4631-3C8F-45EE-8D19-4D3E8426B34A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72" creationId="{46FA917F-43A3-4FA3-A085-59D0DC397EFA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56.115" v="255"/>
          <ac:spMkLst>
            <pc:docMk/>
            <pc:sldMk cId="2670488056" sldId="265"/>
            <ac:spMk id="74" creationId="{9CBF007B-8C8C-4F79-B037-9F4C61F9F954}"/>
          </ac:spMkLst>
        </pc:spChg>
        <pc:grpChg chg="add">
          <ac:chgData name="BUQUET DORIAN" userId="S::dorian.buquet@viacesi.fr::a191219e-3944-4e8f-afb7-b1d8c11589d2" providerId="AD" clId="Web-{B767D533-270B-44C1-AA20-DEFD9689B166}" dt="2022-06-08T14:47:56.115" v="255"/>
          <ac:grpSpMkLst>
            <pc:docMk/>
            <pc:sldMk cId="2670488056" sldId="265"/>
            <ac:grpSpMk id="10" creationId="{166BF9EE-F7AC-4FA5-AC7E-001B3A642F7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47:56.115" v="255"/>
          <ac:grpSpMkLst>
            <pc:docMk/>
            <pc:sldMk cId="2670488056" sldId="265"/>
            <ac:grpSpMk id="24" creationId="{E312DBA5-56D8-42B2-BA94-28168C2A6703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47:56.115" v="255"/>
          <ac:grpSpMkLst>
            <pc:docMk/>
            <pc:sldMk cId="2670488056" sldId="265"/>
            <ac:grpSpMk id="44" creationId="{F291099C-17EE-4E0E-B096-C7997505003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47:56.115" v="255"/>
          <ac:grpSpMkLst>
            <pc:docMk/>
            <pc:sldMk cId="2670488056" sldId="265"/>
            <ac:grpSpMk id="58" creationId="{6A54B62D-FC5C-4E1A-8D8B-279576FE5379}"/>
          </ac:grpSpMkLst>
        </pc:grpChg>
        <pc:picChg chg="add mod">
          <ac:chgData name="BUQUET DORIAN" userId="S::dorian.buquet@viacesi.fr::a191219e-3944-4e8f-afb7-b1d8c11589d2" providerId="AD" clId="Web-{B767D533-270B-44C1-AA20-DEFD9689B166}" dt="2022-06-08T14:47:56.115" v="255"/>
          <ac:picMkLst>
            <pc:docMk/>
            <pc:sldMk cId="2670488056" sldId="265"/>
            <ac:picMk id="5" creationId="{002C28A6-5167-3370-5E09-7A40C054A213}"/>
          </ac:picMkLst>
        </pc:picChg>
      </pc:sldChg>
      <pc:sldChg chg="addSp delSp modSp new del mod setBg modClrScheme delDesignElem chgLayout">
        <pc:chgData name="BUQUET DORIAN" userId="S::dorian.buquet@viacesi.fr::a191219e-3944-4e8f-afb7-b1d8c11589d2" providerId="AD" clId="Web-{B767D533-270B-44C1-AA20-DEFD9689B166}" dt="2022-06-08T14:46:20.969" v="252"/>
        <pc:sldMkLst>
          <pc:docMk/>
          <pc:sldMk cId="1992644947" sldId="266"/>
        </pc:sldMkLst>
        <pc:spChg chg="del">
          <ac:chgData name="BUQUET DORIAN" userId="S::dorian.buquet@viacesi.fr::a191219e-3944-4e8f-afb7-b1d8c11589d2" providerId="AD" clId="Web-{B767D533-270B-44C1-AA20-DEFD9689B166}" dt="2022-06-08T12:46:35.242" v="149"/>
          <ac:spMkLst>
            <pc:docMk/>
            <pc:sldMk cId="1992644947" sldId="266"/>
            <ac:spMk id="2" creationId="{F2451E7C-2CBE-80AC-7493-882E660B60D3}"/>
          </ac:spMkLst>
        </pc:spChg>
        <pc:spChg chg="del">
          <ac:chgData name="BUQUET DORIAN" userId="S::dorian.buquet@viacesi.fr::a191219e-3944-4e8f-afb7-b1d8c11589d2" providerId="AD" clId="Web-{B767D533-270B-44C1-AA20-DEFD9689B166}" dt="2022-06-08T12:46:31.554" v="147"/>
          <ac:spMkLst>
            <pc:docMk/>
            <pc:sldMk cId="1992644947" sldId="266"/>
            <ac:spMk id="3" creationId="{E6FA0C32-3D6E-D19D-1879-26DCC15E127F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9" creationId="{F3060C83-F051-4F0E-ABAD-AA0DFC48B218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11" creationId="{83C98ABE-055B-441F-B07E-44F97F083C3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13" creationId="{29FDB030-9B49-4CED-8CCD-4D99382388AC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15" creationId="{3783CA14-24A1-485C-8B30-D6A5D87987AD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17" creationId="{9A97C86A-04D6-40F7-AE84-31AB43E6A846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19" creationId="{FF9F2414-84E8-453E-B1F3-389FDE8192D9}"/>
          </ac:spMkLst>
        </pc:spChg>
        <pc:spChg chg="add del">
          <ac:chgData name="BUQUET DORIAN" userId="S::dorian.buquet@viacesi.fr::a191219e-3944-4e8f-afb7-b1d8c11589d2" providerId="AD" clId="Web-{B767D533-270B-44C1-AA20-DEFD9689B166}" dt="2022-06-08T13:19:02.880" v="244"/>
          <ac:spMkLst>
            <pc:docMk/>
            <pc:sldMk cId="1992644947" sldId="266"/>
            <ac:spMk id="21" creationId="{3ECA69A1-7536-43AC-85EF-C7106179F5ED}"/>
          </ac:spMkLst>
        </pc:spChg>
        <pc:picChg chg="add mod">
          <ac:chgData name="BUQUET DORIAN" userId="S::dorian.buquet@viacesi.fr::a191219e-3944-4e8f-afb7-b1d8c11589d2" providerId="AD" clId="Web-{B767D533-270B-44C1-AA20-DEFD9689B166}" dt="2022-06-08T12:46:37.945" v="150"/>
          <ac:picMkLst>
            <pc:docMk/>
            <pc:sldMk cId="1992644947" sldId="266"/>
            <ac:picMk id="4" creationId="{CD42D71A-0705-4811-8451-13048C588971}"/>
          </ac:picMkLst>
        </pc:picChg>
      </pc:sldChg>
      <pc:sldChg chg="addSp modSp new mod modClrScheme chgLayout">
        <pc:chgData name="BUQUET DORIAN" userId="S::dorian.buquet@viacesi.fr::a191219e-3944-4e8f-afb7-b1d8c11589d2" providerId="AD" clId="Web-{B767D533-270B-44C1-AA20-DEFD9689B166}" dt="2022-06-08T14:54:00.246" v="270" actId="20577"/>
        <pc:sldMkLst>
          <pc:docMk/>
          <pc:sldMk cId="660304386" sldId="267"/>
        </pc:sldMkLst>
        <pc:spChg chg="add mod ord">
          <ac:chgData name="BUQUET DORIAN" userId="S::dorian.buquet@viacesi.fr::a191219e-3944-4e8f-afb7-b1d8c11589d2" providerId="AD" clId="Web-{B767D533-270B-44C1-AA20-DEFD9689B166}" dt="2022-06-08T13:19:18.646" v="245"/>
          <ac:spMkLst>
            <pc:docMk/>
            <pc:sldMk cId="660304386" sldId="267"/>
            <ac:spMk id="2" creationId="{F5915EA6-FF8E-E54B-C845-52D2F8EB2EBA}"/>
          </ac:spMkLst>
        </pc:spChg>
        <pc:spChg chg="add mod ord">
          <ac:chgData name="BUQUET DORIAN" userId="S::dorian.buquet@viacesi.fr::a191219e-3944-4e8f-afb7-b1d8c11589d2" providerId="AD" clId="Web-{B767D533-270B-44C1-AA20-DEFD9689B166}" dt="2022-06-08T14:54:00.246" v="270" actId="20577"/>
          <ac:spMkLst>
            <pc:docMk/>
            <pc:sldMk cId="660304386" sldId="267"/>
            <ac:spMk id="3" creationId="{F0C787BA-E00B-73A8-0A19-D87318027855}"/>
          </ac:spMkLst>
        </pc:spChg>
      </pc:sldChg>
      <pc:sldChg chg="addSp delSp modSp new mod setBg modClrScheme chgLayout">
        <pc:chgData name="BUQUET DORIAN" userId="S::dorian.buquet@viacesi.fr::a191219e-3944-4e8f-afb7-b1d8c11589d2" providerId="AD" clId="Web-{B767D533-270B-44C1-AA20-DEFD9689B166}" dt="2022-06-08T14:54:18.826" v="272"/>
        <pc:sldMkLst>
          <pc:docMk/>
          <pc:sldMk cId="340362296" sldId="268"/>
        </pc:sldMkLst>
        <pc:spChg chg="mod or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2" creationId="{6BAB5FCA-9535-17D9-9B3D-8683F875019C}"/>
          </ac:spMkLst>
        </pc:spChg>
        <pc:spChg chg="del mod ord">
          <ac:chgData name="BUQUET DORIAN" userId="S::dorian.buquet@viacesi.fr::a191219e-3944-4e8f-afb7-b1d8c11589d2" providerId="AD" clId="Web-{B767D533-270B-44C1-AA20-DEFD9689B166}" dt="2022-06-08T14:54:11.075" v="271"/>
          <ac:spMkLst>
            <pc:docMk/>
            <pc:sldMk cId="340362296" sldId="268"/>
            <ac:spMk id="3" creationId="{7E72E891-764A-FA3A-0DAB-ACE9F8AB38A1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35" creationId="{CE6C63DC-BAE4-42B6-8FDF-F6467C2D23AC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37" creationId="{5BD23F8E-2E78-4C84-8EFB-FE6C8ACB7F1F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39" creationId="{F81819F9-8CAC-4A6C-8F06-0482027F9736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41" creationId="{4A98CC08-AEC2-4E8F-8F52-0F5C6372DB4F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54:18.826" v="272"/>
          <ac:spMkLst>
            <pc:docMk/>
            <pc:sldMk cId="340362296" sldId="268"/>
            <ac:spMk id="71" creationId="{1310EFE2-B91D-47E7-B117-C2A802800A7C}"/>
          </ac:spMkLst>
        </pc:spChg>
        <pc:grpChg chg="add">
          <ac:chgData name="BUQUET DORIAN" userId="S::dorian.buquet@viacesi.fr::a191219e-3944-4e8f-afb7-b1d8c11589d2" providerId="AD" clId="Web-{B767D533-270B-44C1-AA20-DEFD9689B166}" dt="2022-06-08T14:54:18.826" v="272"/>
          <ac:grpSpMkLst>
            <pc:docMk/>
            <pc:sldMk cId="340362296" sldId="268"/>
            <ac:grpSpMk id="7" creationId="{8CD25866-F15D-40A4-AEC5-47C044637AB7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4:18.826" v="272"/>
          <ac:grpSpMkLst>
            <pc:docMk/>
            <pc:sldMk cId="340362296" sldId="268"/>
            <ac:grpSpMk id="21" creationId="{0C4A17ED-96AA-44A6-A050-E1A7A1CDD9E7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4:18.826" v="272"/>
          <ac:grpSpMkLst>
            <pc:docMk/>
            <pc:sldMk cId="340362296" sldId="268"/>
            <ac:grpSpMk id="43" creationId="{5D1545E6-EB3C-4478-A661-A2CA963F129C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54:18.826" v="272"/>
          <ac:grpSpMkLst>
            <pc:docMk/>
            <pc:sldMk cId="340362296" sldId="268"/>
            <ac:grpSpMk id="57" creationId="{40A75861-F6C5-44A9-B161-B03701CBDE0C}"/>
          </ac:grpSpMkLst>
        </pc:grpChg>
      </pc:sldChg>
      <pc:sldChg chg="addSp delSp modSp add mod replId setBg">
        <pc:chgData name="BUQUET DORIAN" userId="S::dorian.buquet@viacesi.fr::a191219e-3944-4e8f-afb7-b1d8c11589d2" providerId="AD" clId="Web-{B767D533-270B-44C1-AA20-DEFD9689B166}" dt="2022-06-08T14:47:02.346" v="254"/>
        <pc:sldMkLst>
          <pc:docMk/>
          <pc:sldMk cId="237273115" sldId="269"/>
        </pc:sldMkLst>
        <pc:spChg chg="mo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2" creationId="{9A35ECBB-AD36-A0DB-34E9-37723E452CF1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36" creationId="{1996130F-9AB5-4DE9-8574-3AF891C5C172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38" creationId="{3623DEAC-F39C-45D6-86DC-1033F6429528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40" creationId="{A692209D-B607-46C3-8560-07AF72291659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42" creationId="{94874638-CF15-4908-BC4B-4908744D0BAF}"/>
          </ac:spMkLst>
        </pc:spChg>
        <pc:spChg chg="add">
          <ac:chgData name="BUQUET DORIAN" userId="S::dorian.buquet@viacesi.fr::a191219e-3944-4e8f-afb7-b1d8c11589d2" providerId="AD" clId="Web-{B767D533-270B-44C1-AA20-DEFD9689B166}" dt="2022-06-08T14:47:02.346" v="254"/>
          <ac:spMkLst>
            <pc:docMk/>
            <pc:sldMk cId="237273115" sldId="269"/>
            <ac:spMk id="44" creationId="{5F1B8348-CD6E-4561-A704-C232D9A2676D}"/>
          </ac:spMkLst>
        </pc:spChg>
        <pc:grpChg chg="add">
          <ac:chgData name="BUQUET DORIAN" userId="S::dorian.buquet@viacesi.fr::a191219e-3944-4e8f-afb7-b1d8c11589d2" providerId="AD" clId="Web-{B767D533-270B-44C1-AA20-DEFD9689B166}" dt="2022-06-08T14:47:02.346" v="254"/>
          <ac:grpSpMkLst>
            <pc:docMk/>
            <pc:sldMk cId="237273115" sldId="269"/>
            <ac:grpSpMk id="8" creationId="{166BF9EE-F7AC-4FA5-AC7E-001B3A642F75}"/>
          </ac:grpSpMkLst>
        </pc:grpChg>
        <pc:grpChg chg="add">
          <ac:chgData name="BUQUET DORIAN" userId="S::dorian.buquet@viacesi.fr::a191219e-3944-4e8f-afb7-b1d8c11589d2" providerId="AD" clId="Web-{B767D533-270B-44C1-AA20-DEFD9689B166}" dt="2022-06-08T14:47:02.346" v="254"/>
          <ac:grpSpMkLst>
            <pc:docMk/>
            <pc:sldMk cId="237273115" sldId="269"/>
            <ac:grpSpMk id="22" creationId="{E312DBA5-56D8-42B2-BA94-28168C2A6703}"/>
          </ac:grpSpMkLst>
        </pc:grpChg>
        <pc:picChg chg="add mod">
          <ac:chgData name="BUQUET DORIAN" userId="S::dorian.buquet@viacesi.fr::a191219e-3944-4e8f-afb7-b1d8c11589d2" providerId="AD" clId="Web-{B767D533-270B-44C1-AA20-DEFD9689B166}" dt="2022-06-08T14:47:02.346" v="254"/>
          <ac:picMkLst>
            <pc:docMk/>
            <pc:sldMk cId="237273115" sldId="269"/>
            <ac:picMk id="3" creationId="{791D0A18-BDE8-5D65-9793-30AE931195B0}"/>
          </ac:picMkLst>
        </pc:picChg>
        <pc:picChg chg="del">
          <ac:chgData name="BUQUET DORIAN" userId="S::dorian.buquet@viacesi.fr::a191219e-3944-4e8f-afb7-b1d8c11589d2" providerId="AD" clId="Web-{B767D533-270B-44C1-AA20-DEFD9689B166}" dt="2022-06-08T14:46:11.640" v="250"/>
          <ac:picMkLst>
            <pc:docMk/>
            <pc:sldMk cId="237273115" sldId="269"/>
            <ac:picMk id="5" creationId="{002C28A6-5167-3370-5E09-7A40C054A213}"/>
          </ac:picMkLst>
        </pc:picChg>
      </pc:sldChg>
      <pc:sldMasterChg chg="del delSldLayout">
        <pc:chgData name="BUQUET DORIAN" userId="S::dorian.buquet@viacesi.fr::a191219e-3944-4e8f-afb7-b1d8c11589d2" providerId="AD" clId="Web-{B767D533-270B-44C1-AA20-DEFD9689B166}" dt="2022-06-08T13:19:02.880" v="244"/>
        <pc:sldMasterMkLst>
          <pc:docMk/>
          <pc:sldMasterMk cId="3071127875" sldId="2147483648"/>
        </pc:sldMasterMkLst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3310491181" sldId="2147483649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3841795644" sldId="2147483650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3466923455" sldId="2147483651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3747632232" sldId="2147483652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2611866596" sldId="2147483653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3395854097" sldId="2147483654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4040201302" sldId="2147483655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2706407263" sldId="2147483656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1610903340" sldId="2147483657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4172787210" sldId="2147483658"/>
          </pc:sldLayoutMkLst>
        </pc:sldLayoutChg>
        <pc:sldLayoutChg chg="del">
          <pc:chgData name="BUQUET DORIAN" userId="S::dorian.buquet@viacesi.fr::a191219e-3944-4e8f-afb7-b1d8c11589d2" providerId="AD" clId="Web-{B767D533-270B-44C1-AA20-DEFD9689B166}" dt="2022-06-08T13:19:02.880" v="244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del addSldLayout delSldLayout modSldLayout">
        <pc:chgData name="BUQUET DORIAN" userId="S::dorian.buquet@viacesi.fr::a191219e-3944-4e8f-afb7-b1d8c11589d2" providerId="AD" clId="Web-{B767D533-270B-44C1-AA20-DEFD9689B166}" dt="2022-06-08T13:19:18.646" v="245"/>
        <pc:sldMasterMkLst>
          <pc:docMk/>
          <pc:sldMasterMk cId="3272688722" sldId="2147483660"/>
        </pc:sldMasterMkLst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751936341" sldId="2147483661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1824541373" sldId="2147483662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3814264952" sldId="2147483663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670773455" sldId="2147483664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3783128035" sldId="2147483665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3652494646" sldId="2147483666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1485892999" sldId="2147483667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2281873884" sldId="2147483668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2955506896" sldId="2147483669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1871638969" sldId="2147483670"/>
          </pc:sldLayoutMkLst>
        </pc:sldLayoutChg>
        <pc:sldLayoutChg chg="add del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272688722" sldId="2147483660"/>
            <pc:sldLayoutMk cId="1165214120" sldId="2147483671"/>
          </pc:sldLayoutMkLst>
        </pc:sldLayoutChg>
      </pc:sldMasterChg>
      <pc:sldMasterChg chg="add addSldLayout modSldLayout">
        <pc:chgData name="BUQUET DORIAN" userId="S::dorian.buquet@viacesi.fr::a191219e-3944-4e8f-afb7-b1d8c11589d2" providerId="AD" clId="Web-{B767D533-270B-44C1-AA20-DEFD9689B166}" dt="2022-06-08T13:19:18.646" v="245"/>
        <pc:sldMasterMkLst>
          <pc:docMk/>
          <pc:sldMasterMk cId="3415622787" sldId="2147483672"/>
        </pc:sldMasterMkLst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1878805314" sldId="2147483673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550205692" sldId="2147483674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4148093525" sldId="2147483675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3449635391" sldId="2147483676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692206257" sldId="2147483677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857915789" sldId="2147483678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689372807" sldId="2147483679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3590081542" sldId="2147483680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1885723860" sldId="2147483681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4239608699" sldId="2147483682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3946257464" sldId="2147483683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3496757725" sldId="2147483684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4193902393" sldId="2147483685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3876752614" sldId="2147483686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4097697072" sldId="2147483687"/>
          </pc:sldLayoutMkLst>
        </pc:sldLayoutChg>
        <pc:sldLayoutChg chg="add mod replId">
          <pc:chgData name="BUQUET DORIAN" userId="S::dorian.buquet@viacesi.fr::a191219e-3944-4e8f-afb7-b1d8c11589d2" providerId="AD" clId="Web-{B767D533-270B-44C1-AA20-DEFD9689B166}" dt="2022-06-08T13:19:18.646" v="245"/>
          <pc:sldLayoutMkLst>
            <pc:docMk/>
            <pc:sldMasterMk cId="3415622787" sldId="2147483672"/>
            <pc:sldLayoutMk cId="4145694312" sldId="2147483688"/>
          </pc:sldLayoutMkLst>
        </pc:sldLayoutChg>
      </pc:sldMasterChg>
    </pc:docChg>
  </pc:docChgLst>
  <pc:docChgLst>
    <pc:chgData name="AGNES LUCAS" userId="2e87fbe3-b325-407b-9173-51518425c529" providerId="ADAL" clId="{5325F994-2296-4B5B-AAB1-10A280847240}"/>
    <pc:docChg chg="undo custSel addSld delSld modSld sldOrd">
      <pc:chgData name="AGNES LUCAS" userId="2e87fbe3-b325-407b-9173-51518425c529" providerId="ADAL" clId="{5325F994-2296-4B5B-AAB1-10A280847240}" dt="2022-06-09T08:22:52.346" v="376" actId="1038"/>
      <pc:docMkLst>
        <pc:docMk/>
      </pc:docMkLst>
      <pc:sldChg chg="addSp delSp modSp mod setBg delDesignElem">
        <pc:chgData name="AGNES LUCAS" userId="2e87fbe3-b325-407b-9173-51518425c529" providerId="ADAL" clId="{5325F994-2296-4B5B-AAB1-10A280847240}" dt="2022-06-09T08:22:52.346" v="376" actId="1038"/>
        <pc:sldMkLst>
          <pc:docMk/>
          <pc:sldMk cId="3784089036" sldId="256"/>
        </pc:sldMkLst>
        <pc:spChg chg="del mod">
          <ac:chgData name="AGNES LUCAS" userId="2e87fbe3-b325-407b-9173-51518425c529" providerId="ADAL" clId="{5325F994-2296-4B5B-AAB1-10A280847240}" dt="2022-06-09T07:40:07.071" v="177" actId="478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AGNES LUCAS" userId="2e87fbe3-b325-407b-9173-51518425c529" providerId="ADAL" clId="{5325F994-2296-4B5B-AAB1-10A280847240}" dt="2022-06-09T08:22:52.346" v="376" actId="1038"/>
          <ac:spMkLst>
            <pc:docMk/>
            <pc:sldMk cId="3784089036" sldId="256"/>
            <ac:spMk id="3" creationId="{00000000-0000-0000-0000-000000000000}"/>
          </ac:spMkLst>
        </pc:spChg>
        <pc:spChg chg="add del mod">
          <ac:chgData name="AGNES LUCAS" userId="2e87fbe3-b325-407b-9173-51518425c529" providerId="ADAL" clId="{5325F994-2296-4B5B-AAB1-10A280847240}" dt="2022-06-09T07:40:09.695" v="178" actId="478"/>
          <ac:spMkLst>
            <pc:docMk/>
            <pc:sldMk cId="3784089036" sldId="256"/>
            <ac:spMk id="6" creationId="{AB2D7AC2-CF6A-071F-2955-10F1A99B880C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784089036" sldId="256"/>
            <ac:spMk id="10" creationId="{818F2374-3748-4C79-88A1-6C18A6417D00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784089036" sldId="256"/>
            <ac:spMk id="43" creationId="{696D3F72-8C35-4823-B4C2-EA22DEB787BA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784089036" sldId="256"/>
            <ac:spMk id="45" creationId="{BA7E4741-64AE-4E47-91DE-32CFD0FFE3A6}"/>
          </ac:spMkLst>
        </pc:s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784089036" sldId="256"/>
            <ac:grpSpMk id="15" creationId="{920E5001-0309-4FB1-8691-EF57C3C3CD2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784089036" sldId="256"/>
            <ac:grpSpMk id="29" creationId="{A4EBA3BA-A453-48A2-98AB-DF33F9FF69BF}"/>
          </ac:grpSpMkLst>
        </pc:grpChg>
        <pc:picChg chg="mod">
          <ac:chgData name="AGNES LUCAS" userId="2e87fbe3-b325-407b-9173-51518425c529" providerId="ADAL" clId="{5325F994-2296-4B5B-AAB1-10A280847240}" dt="2022-06-09T07:41:27.946" v="224" actId="14100"/>
          <ac:picMkLst>
            <pc:docMk/>
            <pc:sldMk cId="3784089036" sldId="256"/>
            <ac:picMk id="5" creationId="{1C254208-641E-BDDB-5119-787F24D01B0A}"/>
          </ac:picMkLst>
        </pc:picChg>
        <pc:picChg chg="mod ord">
          <ac:chgData name="AGNES LUCAS" userId="2e87fbe3-b325-407b-9173-51518425c529" providerId="ADAL" clId="{5325F994-2296-4B5B-AAB1-10A280847240}" dt="2022-06-09T08:22:47.763" v="370" actId="1037"/>
          <ac:picMkLst>
            <pc:docMk/>
            <pc:sldMk cId="3784089036" sldId="256"/>
            <ac:picMk id="8" creationId="{516E8A63-59C5-C031-A44D-B2796D7C988D}"/>
          </ac:picMkLst>
        </pc:picChg>
        <pc:picChg chg="add mod">
          <ac:chgData name="AGNES LUCAS" userId="2e87fbe3-b325-407b-9173-51518425c529" providerId="ADAL" clId="{5325F994-2296-4B5B-AAB1-10A280847240}" dt="2022-06-09T07:42:31.083" v="292" actId="1076"/>
          <ac:picMkLst>
            <pc:docMk/>
            <pc:sldMk cId="3784089036" sldId="256"/>
            <ac:picMk id="9" creationId="{ED5B3DB5-AD89-194A-23B2-86FFB1087A46}"/>
          </ac:picMkLst>
        </pc:picChg>
      </pc:sldChg>
      <pc:sldChg chg="addSp delSp modSp mod">
        <pc:chgData name="AGNES LUCAS" userId="2e87fbe3-b325-407b-9173-51518425c529" providerId="ADAL" clId="{5325F994-2296-4B5B-AAB1-10A280847240}" dt="2022-06-09T07:26:14.925" v="23"/>
        <pc:sldMkLst>
          <pc:docMk/>
          <pc:sldMk cId="3266333314" sldId="257"/>
        </pc:sldMkLst>
        <pc:spChg chg="add mod">
          <ac:chgData name="AGNES LUCAS" userId="2e87fbe3-b325-407b-9173-51518425c529" providerId="ADAL" clId="{5325F994-2296-4B5B-AAB1-10A280847240}" dt="2022-06-09T07:24:54.386" v="9" actId="207"/>
          <ac:spMkLst>
            <pc:docMk/>
            <pc:sldMk cId="3266333314" sldId="257"/>
            <ac:spMk id="2" creationId="{7C7F7E94-794F-B5E3-B1AD-77BF74BE991C}"/>
          </ac:spMkLst>
        </pc:spChg>
        <pc:picChg chg="del mod">
          <ac:chgData name="AGNES LUCAS" userId="2e87fbe3-b325-407b-9173-51518425c529" providerId="ADAL" clId="{5325F994-2296-4B5B-AAB1-10A280847240}" dt="2022-06-09T07:24:05.232" v="4" actId="478"/>
          <ac:picMkLst>
            <pc:docMk/>
            <pc:sldMk cId="3266333314" sldId="257"/>
            <ac:picMk id="4" creationId="{1E363FBF-C24C-F91E-1F7B-C73A1AD2DDDA}"/>
          </ac:picMkLst>
        </pc:picChg>
        <pc:picChg chg="add mod">
          <ac:chgData name="AGNES LUCAS" userId="2e87fbe3-b325-407b-9173-51518425c529" providerId="ADAL" clId="{5325F994-2296-4B5B-AAB1-10A280847240}" dt="2022-06-09T07:26:14.925" v="23"/>
          <ac:picMkLst>
            <pc:docMk/>
            <pc:sldMk cId="3266333314" sldId="257"/>
            <ac:picMk id="5" creationId="{5380C1A9-DD20-E72A-2B54-9E2BEF13E116}"/>
          </ac:picMkLst>
        </pc:picChg>
      </pc:sldChg>
      <pc:sldChg chg="del">
        <pc:chgData name="AGNES LUCAS" userId="2e87fbe3-b325-407b-9173-51518425c529" providerId="ADAL" clId="{5325F994-2296-4B5B-AAB1-10A280847240}" dt="2022-06-09T07:24:57.743" v="10" actId="47"/>
        <pc:sldMkLst>
          <pc:docMk/>
          <pc:sldMk cId="3789709458" sldId="258"/>
        </pc:sldMkLst>
      </pc:sldChg>
      <pc:sldChg chg="del">
        <pc:chgData name="AGNES LUCAS" userId="2e87fbe3-b325-407b-9173-51518425c529" providerId="ADAL" clId="{5325F994-2296-4B5B-AAB1-10A280847240}" dt="2022-06-09T07:24:58.519" v="11" actId="47"/>
        <pc:sldMkLst>
          <pc:docMk/>
          <pc:sldMk cId="1728393439" sldId="259"/>
        </pc:sldMkLst>
      </pc:sldChg>
      <pc:sldChg chg="delSp modSp del mod">
        <pc:chgData name="AGNES LUCAS" userId="2e87fbe3-b325-407b-9173-51518425c529" providerId="ADAL" clId="{5325F994-2296-4B5B-AAB1-10A280847240}" dt="2022-06-09T07:42:57.329" v="298" actId="2696"/>
        <pc:sldMkLst>
          <pc:docMk/>
          <pc:sldMk cId="3594924594" sldId="260"/>
        </pc:sldMkLst>
        <pc:picChg chg="del mod">
          <ac:chgData name="AGNES LUCAS" userId="2e87fbe3-b325-407b-9173-51518425c529" providerId="ADAL" clId="{5325F994-2296-4B5B-AAB1-10A280847240}" dt="2022-06-09T07:42:54.237" v="297" actId="478"/>
          <ac:picMkLst>
            <pc:docMk/>
            <pc:sldMk cId="3594924594" sldId="260"/>
            <ac:picMk id="2" creationId="{C85E6D8E-D29E-249B-2608-3A8C8734E1FD}"/>
          </ac:picMkLst>
        </pc:picChg>
      </pc:sldChg>
      <pc:sldChg chg="delSp del delDesignElem">
        <pc:chgData name="AGNES LUCAS" userId="2e87fbe3-b325-407b-9173-51518425c529" providerId="ADAL" clId="{5325F994-2296-4B5B-AAB1-10A280847240}" dt="2022-06-09T07:36:46.213" v="136" actId="2696"/>
        <pc:sldMkLst>
          <pc:docMk/>
          <pc:sldMk cId="140900493" sldId="261"/>
        </pc:sldMkLst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140900493" sldId="261"/>
            <ac:spMk id="36" creationId="{1996130F-9AB5-4DE9-8574-3AF891C5C172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140900493" sldId="261"/>
            <ac:spMk id="38" creationId="{3623DEAC-F39C-45D6-86DC-1033F6429528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140900493" sldId="261"/>
            <ac:spMk id="40" creationId="{CADF4631-3C8F-45EE-8D19-4D3E8426B34A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140900493" sldId="261"/>
            <ac:spMk id="70" creationId="{46FA917F-43A3-4FA3-A085-59D0DC397EFA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140900493" sldId="261"/>
            <ac:spMk id="72" creationId="{9CBF007B-8C8C-4F79-B037-9F4C61F9F954}"/>
          </ac:spMkLst>
        </pc:s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140900493" sldId="261"/>
            <ac:grpSpMk id="8" creationId="{166BF9EE-F7AC-4FA5-AC7E-001B3A642F7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140900493" sldId="261"/>
            <ac:grpSpMk id="22" creationId="{E312DBA5-56D8-42B2-BA94-28168C2A6703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140900493" sldId="261"/>
            <ac:grpSpMk id="42" creationId="{F291099C-17EE-4E0E-B096-C7997505003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140900493" sldId="261"/>
            <ac:grpSpMk id="56" creationId="{6A54B62D-FC5C-4E1A-8D8B-279576FE5379}"/>
          </ac:grpSpMkLst>
        </pc:grpChg>
      </pc:sldChg>
      <pc:sldChg chg="addSp modSp mod setBg">
        <pc:chgData name="AGNES LUCAS" userId="2e87fbe3-b325-407b-9173-51518425c529" providerId="ADAL" clId="{5325F994-2296-4B5B-AAB1-10A280847240}" dt="2022-06-09T07:45:37.140" v="354" actId="1076"/>
        <pc:sldMkLst>
          <pc:docMk/>
          <pc:sldMk cId="1846768659" sldId="263"/>
        </pc:sldMkLst>
        <pc:spChg chg="mod">
          <ac:chgData name="AGNES LUCAS" userId="2e87fbe3-b325-407b-9173-51518425c529" providerId="ADAL" clId="{5325F994-2296-4B5B-AAB1-10A280847240}" dt="2022-06-09T07:38:54.884" v="173" actId="1076"/>
          <ac:spMkLst>
            <pc:docMk/>
            <pc:sldMk cId="1846768659" sldId="263"/>
            <ac:spMk id="2" creationId="{BF33B193-BF8D-27DD-7CD0-0403AA500E80}"/>
          </ac:spMkLst>
        </pc:spChg>
        <pc:spChg chg="mod">
          <ac:chgData name="AGNES LUCAS" userId="2e87fbe3-b325-407b-9173-51518425c529" providerId="ADAL" clId="{5325F994-2296-4B5B-AAB1-10A280847240}" dt="2022-06-09T07:38:38.898" v="170" actId="1076"/>
          <ac:spMkLst>
            <pc:docMk/>
            <pc:sldMk cId="1846768659" sldId="263"/>
            <ac:spMk id="3" creationId="{46EB5D62-37D0-D07E-D30F-89C8FC63A807}"/>
          </ac:spMkLst>
        </pc:spChg>
        <pc:picChg chg="add mod">
          <ac:chgData name="AGNES LUCAS" userId="2e87fbe3-b325-407b-9173-51518425c529" providerId="ADAL" clId="{5325F994-2296-4B5B-AAB1-10A280847240}" dt="2022-06-09T07:45:37.140" v="354" actId="1076"/>
          <ac:picMkLst>
            <pc:docMk/>
            <pc:sldMk cId="1846768659" sldId="263"/>
            <ac:picMk id="5" creationId="{86687C62-EC13-9F16-FF6F-ED9C11AA214D}"/>
          </ac:picMkLst>
        </pc:picChg>
      </pc:sldChg>
      <pc:sldChg chg="delSp modSp mod setBg delDesignElem">
        <pc:chgData name="AGNES LUCAS" userId="2e87fbe3-b325-407b-9173-51518425c529" providerId="ADAL" clId="{5325F994-2296-4B5B-AAB1-10A280847240}" dt="2022-06-09T07:34:59.462" v="57" actId="207"/>
        <pc:sldMkLst>
          <pc:docMk/>
          <pc:sldMk cId="2670488056" sldId="265"/>
        </pc:sldMkLst>
        <pc:spChg chg="mod">
          <ac:chgData name="AGNES LUCAS" userId="2e87fbe3-b325-407b-9173-51518425c529" providerId="ADAL" clId="{5325F994-2296-4B5B-AAB1-10A280847240}" dt="2022-06-09T07:34:59.462" v="57" actId="207"/>
          <ac:spMkLst>
            <pc:docMk/>
            <pc:sldMk cId="2670488056" sldId="265"/>
            <ac:spMk id="2" creationId="{9A35ECBB-AD36-A0DB-34E9-37723E452CF1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670488056" sldId="265"/>
            <ac:spMk id="38" creationId="{1996130F-9AB5-4DE9-8574-3AF891C5C172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670488056" sldId="265"/>
            <ac:spMk id="40" creationId="{3623DEAC-F39C-45D6-86DC-1033F6429528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670488056" sldId="265"/>
            <ac:spMk id="42" creationId="{CADF4631-3C8F-45EE-8D19-4D3E8426B34A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670488056" sldId="265"/>
            <ac:spMk id="72" creationId="{46FA917F-43A3-4FA3-A085-59D0DC397EFA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670488056" sldId="265"/>
            <ac:spMk id="74" creationId="{9CBF007B-8C8C-4F79-B037-9F4C61F9F954}"/>
          </ac:spMkLst>
        </pc:s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670488056" sldId="265"/>
            <ac:grpSpMk id="10" creationId="{166BF9EE-F7AC-4FA5-AC7E-001B3A642F7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670488056" sldId="265"/>
            <ac:grpSpMk id="24" creationId="{E312DBA5-56D8-42B2-BA94-28168C2A6703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670488056" sldId="265"/>
            <ac:grpSpMk id="44" creationId="{F291099C-17EE-4E0E-B096-C7997505003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670488056" sldId="265"/>
            <ac:grpSpMk id="58" creationId="{6A54B62D-FC5C-4E1A-8D8B-279576FE5379}"/>
          </ac:grpSpMkLst>
        </pc:grpChg>
        <pc:picChg chg="mod">
          <ac:chgData name="AGNES LUCAS" userId="2e87fbe3-b325-407b-9173-51518425c529" providerId="ADAL" clId="{5325F994-2296-4B5B-AAB1-10A280847240}" dt="2022-06-09T07:28:16.255" v="37" actId="1076"/>
          <ac:picMkLst>
            <pc:docMk/>
            <pc:sldMk cId="2670488056" sldId="265"/>
            <ac:picMk id="5" creationId="{002C28A6-5167-3370-5E09-7A40C054A213}"/>
          </ac:picMkLst>
        </pc:picChg>
      </pc:sldChg>
      <pc:sldChg chg="modSp mod setBg">
        <pc:chgData name="AGNES LUCAS" userId="2e87fbe3-b325-407b-9173-51518425c529" providerId="ADAL" clId="{5325F994-2296-4B5B-AAB1-10A280847240}" dt="2022-06-09T07:36:12.477" v="111"/>
        <pc:sldMkLst>
          <pc:docMk/>
          <pc:sldMk cId="660304386" sldId="267"/>
        </pc:sldMkLst>
        <pc:spChg chg="mod">
          <ac:chgData name="AGNES LUCAS" userId="2e87fbe3-b325-407b-9173-51518425c529" providerId="ADAL" clId="{5325F994-2296-4B5B-AAB1-10A280847240}" dt="2022-06-09T07:36:03.897" v="110" actId="1036"/>
          <ac:spMkLst>
            <pc:docMk/>
            <pc:sldMk cId="660304386" sldId="267"/>
            <ac:spMk id="2" creationId="{F5915EA6-FF8E-E54B-C845-52D2F8EB2EBA}"/>
          </ac:spMkLst>
        </pc:spChg>
        <pc:spChg chg="mod">
          <ac:chgData name="AGNES LUCAS" userId="2e87fbe3-b325-407b-9173-51518425c529" providerId="ADAL" clId="{5325F994-2296-4B5B-AAB1-10A280847240}" dt="2022-06-09T07:36:03.897" v="110" actId="1036"/>
          <ac:spMkLst>
            <pc:docMk/>
            <pc:sldMk cId="660304386" sldId="267"/>
            <ac:spMk id="3" creationId="{F0C787BA-E00B-73A8-0A19-D87318027855}"/>
          </ac:spMkLst>
        </pc:spChg>
      </pc:sldChg>
      <pc:sldChg chg="addSp delSp modSp mod setBg delDesignElem">
        <pc:chgData name="AGNES LUCAS" userId="2e87fbe3-b325-407b-9173-51518425c529" providerId="ADAL" clId="{5325F994-2296-4B5B-AAB1-10A280847240}" dt="2022-06-09T07:45:00.019" v="349" actId="1036"/>
        <pc:sldMkLst>
          <pc:docMk/>
          <pc:sldMk cId="340362296" sldId="268"/>
        </pc:sldMkLst>
        <pc:spChg chg="mod">
          <ac:chgData name="AGNES LUCAS" userId="2e87fbe3-b325-407b-9173-51518425c529" providerId="ADAL" clId="{5325F994-2296-4B5B-AAB1-10A280847240}" dt="2022-06-09T07:45:00.019" v="349" actId="1036"/>
          <ac:spMkLst>
            <pc:docMk/>
            <pc:sldMk cId="340362296" sldId="268"/>
            <ac:spMk id="2" creationId="{6BAB5FCA-9535-17D9-9B3D-8683F875019C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40362296" sldId="268"/>
            <ac:spMk id="35" creationId="{CE6C63DC-BAE4-42B6-8FDF-F6467C2D23AC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40362296" sldId="268"/>
            <ac:spMk id="37" creationId="{5BD23F8E-2E78-4C84-8EFB-FE6C8ACB7F1F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40362296" sldId="268"/>
            <ac:spMk id="39" creationId="{F81819F9-8CAC-4A6C-8F06-0482027F9736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40362296" sldId="268"/>
            <ac:spMk id="41" creationId="{4A98CC08-AEC2-4E8F-8F52-0F5C6372DB4F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340362296" sldId="268"/>
            <ac:spMk id="71" creationId="{1310EFE2-B91D-47E7-B117-C2A802800A7C}"/>
          </ac:spMkLst>
        </pc:s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40362296" sldId="268"/>
            <ac:grpSpMk id="7" creationId="{8CD25866-F15D-40A4-AEC5-47C044637AB7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40362296" sldId="268"/>
            <ac:grpSpMk id="21" creationId="{0C4A17ED-96AA-44A6-A050-E1A7A1CDD9E7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40362296" sldId="268"/>
            <ac:grpSpMk id="43" creationId="{5D1545E6-EB3C-4478-A661-A2CA963F129C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340362296" sldId="268"/>
            <ac:grpSpMk id="57" creationId="{40A75861-F6C5-44A9-B161-B03701CBDE0C}"/>
          </ac:grpSpMkLst>
        </pc:grpChg>
        <pc:picChg chg="add mod">
          <ac:chgData name="AGNES LUCAS" userId="2e87fbe3-b325-407b-9173-51518425c529" providerId="ADAL" clId="{5325F994-2296-4B5B-AAB1-10A280847240}" dt="2022-06-09T07:45:00.019" v="349" actId="1036"/>
          <ac:picMkLst>
            <pc:docMk/>
            <pc:sldMk cId="340362296" sldId="268"/>
            <ac:picMk id="4" creationId="{97E0A173-2303-2C99-755E-DDBB877E8664}"/>
          </ac:picMkLst>
        </pc:picChg>
      </pc:sldChg>
      <pc:sldChg chg="delSp del mod delDesignElem">
        <pc:chgData name="AGNES LUCAS" userId="2e87fbe3-b325-407b-9173-51518425c529" providerId="ADAL" clId="{5325F994-2296-4B5B-AAB1-10A280847240}" dt="2022-06-09T07:29:12.654" v="49" actId="2696"/>
        <pc:sldMkLst>
          <pc:docMk/>
          <pc:sldMk cId="237273115" sldId="269"/>
        </pc:sldMkLst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37273115" sldId="269"/>
            <ac:spMk id="36" creationId="{1996130F-9AB5-4DE9-8574-3AF891C5C172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37273115" sldId="269"/>
            <ac:spMk id="38" creationId="{3623DEAC-F39C-45D6-86DC-1033F6429528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37273115" sldId="269"/>
            <ac:spMk id="40" creationId="{A692209D-B607-46C3-8560-07AF72291659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37273115" sldId="269"/>
            <ac:spMk id="42" creationId="{94874638-CF15-4908-BC4B-4908744D0BAF}"/>
          </ac:spMkLst>
        </pc:spChg>
        <pc:spChg chg="del">
          <ac:chgData name="AGNES LUCAS" userId="2e87fbe3-b325-407b-9173-51518425c529" providerId="ADAL" clId="{5325F994-2296-4B5B-AAB1-10A280847240}" dt="2022-06-09T07:27:20.079" v="34"/>
          <ac:spMkLst>
            <pc:docMk/>
            <pc:sldMk cId="237273115" sldId="269"/>
            <ac:spMk id="44" creationId="{5F1B8348-CD6E-4561-A704-C232D9A2676D}"/>
          </ac:spMkLst>
        </pc:s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37273115" sldId="269"/>
            <ac:grpSpMk id="8" creationId="{166BF9EE-F7AC-4FA5-AC7E-001B3A642F75}"/>
          </ac:grpSpMkLst>
        </pc:grpChg>
        <pc:grpChg chg="del">
          <ac:chgData name="AGNES LUCAS" userId="2e87fbe3-b325-407b-9173-51518425c529" providerId="ADAL" clId="{5325F994-2296-4B5B-AAB1-10A280847240}" dt="2022-06-09T07:27:20.079" v="34"/>
          <ac:grpSpMkLst>
            <pc:docMk/>
            <pc:sldMk cId="237273115" sldId="269"/>
            <ac:grpSpMk id="22" creationId="{E312DBA5-56D8-42B2-BA94-28168C2A6703}"/>
          </ac:grpSpMkLst>
        </pc:grpChg>
        <pc:picChg chg="del">
          <ac:chgData name="AGNES LUCAS" userId="2e87fbe3-b325-407b-9173-51518425c529" providerId="ADAL" clId="{5325F994-2296-4B5B-AAB1-10A280847240}" dt="2022-06-09T07:29:09.076" v="48" actId="21"/>
          <ac:picMkLst>
            <pc:docMk/>
            <pc:sldMk cId="237273115" sldId="269"/>
            <ac:picMk id="3" creationId="{791D0A18-BDE8-5D65-9793-30AE931195B0}"/>
          </ac:picMkLst>
        </pc:picChg>
      </pc:sldChg>
      <pc:sldChg chg="addSp modSp add">
        <pc:chgData name="AGNES LUCAS" userId="2e87fbe3-b325-407b-9173-51518425c529" providerId="ADAL" clId="{5325F994-2296-4B5B-AAB1-10A280847240}" dt="2022-06-09T07:26:40.089" v="28"/>
        <pc:sldMkLst>
          <pc:docMk/>
          <pc:sldMk cId="2071788966" sldId="270"/>
        </pc:sldMkLst>
        <pc:picChg chg="add mod">
          <ac:chgData name="AGNES LUCAS" userId="2e87fbe3-b325-407b-9173-51518425c529" providerId="ADAL" clId="{5325F994-2296-4B5B-AAB1-10A280847240}" dt="2022-06-09T07:26:40.089" v="28"/>
          <ac:picMkLst>
            <pc:docMk/>
            <pc:sldMk cId="2071788966" sldId="270"/>
            <ac:picMk id="3" creationId="{30B04E1F-583A-3BC3-F10C-D84055862021}"/>
          </ac:picMkLst>
        </pc:picChg>
      </pc:sldChg>
      <pc:sldChg chg="new del">
        <pc:chgData name="AGNES LUCAS" userId="2e87fbe3-b325-407b-9173-51518425c529" providerId="ADAL" clId="{5325F994-2296-4B5B-AAB1-10A280847240}" dt="2022-06-09T07:25:04.356" v="13" actId="47"/>
        <pc:sldMkLst>
          <pc:docMk/>
          <pc:sldMk cId="2660167060" sldId="270"/>
        </pc:sldMkLst>
      </pc:sldChg>
      <pc:sldChg chg="addSp delSp modSp add mod">
        <pc:chgData name="AGNES LUCAS" userId="2e87fbe3-b325-407b-9173-51518425c529" providerId="ADAL" clId="{5325F994-2296-4B5B-AAB1-10A280847240}" dt="2022-06-09T07:26:38.487" v="27" actId="21"/>
        <pc:sldMkLst>
          <pc:docMk/>
          <pc:sldMk cId="2872413416" sldId="271"/>
        </pc:sldMkLst>
        <pc:picChg chg="add mod">
          <ac:chgData name="AGNES LUCAS" userId="2e87fbe3-b325-407b-9173-51518425c529" providerId="ADAL" clId="{5325F994-2296-4B5B-AAB1-10A280847240}" dt="2022-06-09T07:25:44.410" v="18" actId="1076"/>
          <ac:picMkLst>
            <pc:docMk/>
            <pc:sldMk cId="2872413416" sldId="271"/>
            <ac:picMk id="4" creationId="{D0AE1359-03A2-BD82-7B08-56E0D5C498CA}"/>
          </ac:picMkLst>
        </pc:picChg>
        <pc:picChg chg="add del mod">
          <ac:chgData name="AGNES LUCAS" userId="2e87fbe3-b325-407b-9173-51518425c529" providerId="ADAL" clId="{5325F994-2296-4B5B-AAB1-10A280847240}" dt="2022-06-09T07:26:13.016" v="22" actId="21"/>
          <ac:picMkLst>
            <pc:docMk/>
            <pc:sldMk cId="2872413416" sldId="271"/>
            <ac:picMk id="6" creationId="{E42B588E-CD03-27C3-BA8B-BEA70B15C585}"/>
          </ac:picMkLst>
        </pc:picChg>
        <pc:picChg chg="add del mod">
          <ac:chgData name="AGNES LUCAS" userId="2e87fbe3-b325-407b-9173-51518425c529" providerId="ADAL" clId="{5325F994-2296-4B5B-AAB1-10A280847240}" dt="2022-06-09T07:26:38.487" v="27" actId="21"/>
          <ac:picMkLst>
            <pc:docMk/>
            <pc:sldMk cId="2872413416" sldId="271"/>
            <ac:picMk id="8" creationId="{D458EBDC-04FB-3D27-D94F-57F874A60932}"/>
          </ac:picMkLst>
        </pc:picChg>
      </pc:sldChg>
      <pc:sldChg chg="addSp delSp modSp add mod">
        <pc:chgData name="AGNES LUCAS" userId="2e87fbe3-b325-407b-9173-51518425c529" providerId="ADAL" clId="{5325F994-2296-4B5B-AAB1-10A280847240}" dt="2022-06-09T07:35:12.277" v="85" actId="1036"/>
        <pc:sldMkLst>
          <pc:docMk/>
          <pc:sldMk cId="2302601616" sldId="272"/>
        </pc:sldMkLst>
        <pc:spChg chg="mod">
          <ac:chgData name="AGNES LUCAS" userId="2e87fbe3-b325-407b-9173-51518425c529" providerId="ADAL" clId="{5325F994-2296-4B5B-AAB1-10A280847240}" dt="2022-06-09T07:35:12.277" v="85" actId="1036"/>
          <ac:spMkLst>
            <pc:docMk/>
            <pc:sldMk cId="2302601616" sldId="272"/>
            <ac:spMk id="2" creationId="{9A35ECBB-AD36-A0DB-34E9-37723E452CF1}"/>
          </ac:spMkLst>
        </pc:spChg>
        <pc:picChg chg="add mod">
          <ac:chgData name="AGNES LUCAS" userId="2e87fbe3-b325-407b-9173-51518425c529" providerId="ADAL" clId="{5325F994-2296-4B5B-AAB1-10A280847240}" dt="2022-06-09T07:35:12.277" v="85" actId="1036"/>
          <ac:picMkLst>
            <pc:docMk/>
            <pc:sldMk cId="2302601616" sldId="272"/>
            <ac:picMk id="4" creationId="{D4F54CAE-75FE-BA22-50B6-282ADA137AB1}"/>
          </ac:picMkLst>
        </pc:picChg>
        <pc:picChg chg="del">
          <ac:chgData name="AGNES LUCAS" userId="2e87fbe3-b325-407b-9173-51518425c529" providerId="ADAL" clId="{5325F994-2296-4B5B-AAB1-10A280847240}" dt="2022-06-09T07:29:18.667" v="51" actId="478"/>
          <ac:picMkLst>
            <pc:docMk/>
            <pc:sldMk cId="2302601616" sldId="272"/>
            <ac:picMk id="5" creationId="{002C28A6-5167-3370-5E09-7A40C054A213}"/>
          </ac:picMkLst>
        </pc:picChg>
      </pc:sldChg>
      <pc:sldChg chg="add del setBg">
        <pc:chgData name="AGNES LUCAS" userId="2e87fbe3-b325-407b-9173-51518425c529" providerId="ADAL" clId="{5325F994-2296-4B5B-AAB1-10A280847240}" dt="2022-06-09T07:29:01.222" v="46" actId="47"/>
        <pc:sldMkLst>
          <pc:docMk/>
          <pc:sldMk cId="3124842790" sldId="272"/>
        </pc:sldMkLst>
      </pc:sldChg>
      <pc:sldChg chg="addSp delSp modSp add mod ord">
        <pc:chgData name="AGNES LUCAS" userId="2e87fbe3-b325-407b-9173-51518425c529" providerId="ADAL" clId="{5325F994-2296-4B5B-AAB1-10A280847240}" dt="2022-06-09T07:37:11.246" v="152" actId="1036"/>
        <pc:sldMkLst>
          <pc:docMk/>
          <pc:sldMk cId="3923860234" sldId="273"/>
        </pc:sldMkLst>
        <pc:spChg chg="mod">
          <ac:chgData name="AGNES LUCAS" userId="2e87fbe3-b325-407b-9173-51518425c529" providerId="ADAL" clId="{5325F994-2296-4B5B-AAB1-10A280847240}" dt="2022-06-09T07:37:07.016" v="142" actId="1076"/>
          <ac:spMkLst>
            <pc:docMk/>
            <pc:sldMk cId="3923860234" sldId="273"/>
            <ac:spMk id="2" creationId="{9A35ECBB-AD36-A0DB-34E9-37723E452CF1}"/>
          </ac:spMkLst>
        </pc:spChg>
        <pc:picChg chg="del">
          <ac:chgData name="AGNES LUCAS" userId="2e87fbe3-b325-407b-9173-51518425c529" providerId="ADAL" clId="{5325F994-2296-4B5B-AAB1-10A280847240}" dt="2022-06-09T07:36:49.606" v="137" actId="478"/>
          <ac:picMkLst>
            <pc:docMk/>
            <pc:sldMk cId="3923860234" sldId="273"/>
            <ac:picMk id="4" creationId="{D4F54CAE-75FE-BA22-50B6-282ADA137AB1}"/>
          </ac:picMkLst>
        </pc:picChg>
        <pc:picChg chg="add mod">
          <ac:chgData name="AGNES LUCAS" userId="2e87fbe3-b325-407b-9173-51518425c529" providerId="ADAL" clId="{5325F994-2296-4B5B-AAB1-10A280847240}" dt="2022-06-09T07:37:11.246" v="152" actId="1036"/>
          <ac:picMkLst>
            <pc:docMk/>
            <pc:sldMk cId="3923860234" sldId="273"/>
            <ac:picMk id="5" creationId="{FFBDCBD8-1D66-B257-7031-7D61FB769C3C}"/>
          </ac:picMkLst>
        </pc:picChg>
      </pc:sldChg>
      <pc:sldChg chg="add del setBg">
        <pc:chgData name="AGNES LUCAS" userId="2e87fbe3-b325-407b-9173-51518425c529" providerId="ADAL" clId="{5325F994-2296-4B5B-AAB1-10A280847240}" dt="2022-06-09T07:36:30.239" v="113"/>
        <pc:sldMkLst>
          <pc:docMk/>
          <pc:sldMk cId="4184867123" sldId="273"/>
        </pc:sldMkLst>
      </pc:sldChg>
      <pc:sldChg chg="addSp delSp modSp add mod ord">
        <pc:chgData name="AGNES LUCAS" userId="2e87fbe3-b325-407b-9173-51518425c529" providerId="ADAL" clId="{5325F994-2296-4B5B-AAB1-10A280847240}" dt="2022-06-09T07:43:37.317" v="305" actId="1362"/>
        <pc:sldMkLst>
          <pc:docMk/>
          <pc:sldMk cId="3867599711" sldId="274"/>
        </pc:sldMkLst>
        <pc:picChg chg="del">
          <ac:chgData name="AGNES LUCAS" userId="2e87fbe3-b325-407b-9173-51518425c529" providerId="ADAL" clId="{5325F994-2296-4B5B-AAB1-10A280847240}" dt="2022-06-09T07:42:59.181" v="299" actId="478"/>
          <ac:picMkLst>
            <pc:docMk/>
            <pc:sldMk cId="3867599711" sldId="274"/>
            <ac:picMk id="3" creationId="{30B04E1F-583A-3BC3-F10C-D84055862021}"/>
          </ac:picMkLst>
        </pc:picChg>
        <pc:picChg chg="add mod">
          <ac:chgData name="AGNES LUCAS" userId="2e87fbe3-b325-407b-9173-51518425c529" providerId="ADAL" clId="{5325F994-2296-4B5B-AAB1-10A280847240}" dt="2022-06-09T07:43:37.317" v="305" actId="1362"/>
          <ac:picMkLst>
            <pc:docMk/>
            <pc:sldMk cId="3867599711" sldId="274"/>
            <ac:picMk id="5" creationId="{5F20D34A-1499-D6B3-23FE-4F767263BC3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2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3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3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8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2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02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01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4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4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8">
            <a:extLst>
              <a:ext uri="{FF2B5EF4-FFF2-40B4-BE49-F238E27FC236}">
                <a16:creationId xmlns:a16="http://schemas.microsoft.com/office/drawing/2014/main" id="{516E8A63-59C5-C031-A44D-B2796D7C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27" y="1700530"/>
            <a:ext cx="6905561" cy="3452780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702595" y="4402986"/>
            <a:ext cx="7497179" cy="4265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200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Arthur LECRAS, Lucas AGNES, Dorian BUQUET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1C254208-641E-BDDB-5119-787F24D0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489" y="224879"/>
            <a:ext cx="2369977" cy="729223"/>
          </a:xfrm>
          <a:prstGeom prst="rect">
            <a:avLst/>
          </a:prstGeom>
        </p:spPr>
      </p:pic>
      <p:pic>
        <p:nvPicPr>
          <p:cNvPr id="9" name="Image 8" descr="Une image contenant texte, appareil&#10;&#10;Description générée automatiquement">
            <a:extLst>
              <a:ext uri="{FF2B5EF4-FFF2-40B4-BE49-F238E27FC236}">
                <a16:creationId xmlns:a16="http://schemas.microsoft.com/office/drawing/2014/main" id="{ED5B3DB5-AD89-194A-23B2-86FFB1087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92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15EA6-FF8E-E54B-C845-52D2F8EB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420"/>
            <a:ext cx="10515600" cy="1325563"/>
          </a:xfrm>
        </p:spPr>
        <p:txBody>
          <a:bodyPr/>
          <a:lstStyle/>
          <a:p>
            <a:r>
              <a:rPr lang="fr-FR" b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Question à débattre 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87BA-E00B-73A8-0A19-D87318027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492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600">
                <a:solidFill>
                  <a:srgbClr val="445863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Pourquoi utiliser un système micro-service et non SOA ou Monolithique ?</a:t>
            </a:r>
          </a:p>
          <a:p>
            <a:r>
              <a:rPr lang="fr-FR" sz="2600">
                <a:solidFill>
                  <a:srgbClr val="445863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Comment assurer la sécurité de la livraison côté livreur-client ?</a:t>
            </a:r>
          </a:p>
          <a:p>
            <a:r>
              <a:rPr lang="fr-FR" sz="2600">
                <a:solidFill>
                  <a:srgbClr val="445863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Le rôle de l’utilisateur (client, restaurateur ou livreur) est-elle liée au compte de l’utilisateur ou cumule-t-il les différents rôles ?</a:t>
            </a:r>
          </a:p>
          <a:p>
            <a:r>
              <a:rPr lang="fr-FR" sz="2600">
                <a:solidFill>
                  <a:srgbClr val="445863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Quels sont les attendus visuels du projet ?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30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B5FCA-9535-17D9-9B3D-8683F875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225" y="1280574"/>
            <a:ext cx="8131550" cy="22627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97E0A173-2303-2C99-755E-DDBB877E8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281007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3B193-BF8D-27DD-7CD0-0403AA50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639" y="598390"/>
            <a:ext cx="9714722" cy="1325563"/>
          </a:xfrm>
        </p:spPr>
        <p:txBody>
          <a:bodyPr/>
          <a:lstStyle/>
          <a:p>
            <a:r>
              <a:rPr lang="fr-FR" b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B5D62-37D0-D07E-D30F-89C8FC63A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639" y="2077551"/>
            <a:ext cx="9714722" cy="3866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60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 de l'équipe</a:t>
            </a:r>
          </a:p>
          <a:p>
            <a:pPr>
              <a:lnSpc>
                <a:spcPct val="150000"/>
              </a:lnSpc>
            </a:pPr>
            <a:r>
              <a:rPr lang="fr-FR" sz="260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Organisation du projet et dates clés</a:t>
            </a:r>
          </a:p>
          <a:p>
            <a:pPr>
              <a:lnSpc>
                <a:spcPct val="150000"/>
              </a:lnSpc>
            </a:pPr>
            <a:r>
              <a:rPr lang="fr-FR" sz="260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Rappel du sujet et analyse du besoin</a:t>
            </a:r>
          </a:p>
          <a:p>
            <a:pPr>
              <a:lnSpc>
                <a:spcPct val="150000"/>
              </a:lnSpc>
            </a:pPr>
            <a:r>
              <a:rPr lang="fr-FR" sz="260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Analyse des risques et question à débattre</a:t>
            </a:r>
          </a:p>
          <a:p>
            <a:pPr>
              <a:lnSpc>
                <a:spcPct val="150000"/>
              </a:lnSpc>
            </a:pPr>
            <a:r>
              <a:rPr lang="fr-FR" sz="260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 </a:t>
            </a:r>
          </a:p>
          <a:p>
            <a:endParaRPr lang="fr-FR">
              <a:cs typeface="Calibri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6687C62-EC13-9F16-FF6F-ED9C11AA2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76980">
            <a:off x="9189218" y="1497204"/>
            <a:ext cx="3863591" cy="38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6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7F7E94-794F-B5E3-B1AD-77BF74BE9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80C1A9-DD20-E72A-2B54-9E2BEF13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04" y="514966"/>
            <a:ext cx="9504989" cy="58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3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7F7E94-794F-B5E3-B1AD-77BF74BE9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AE1359-03A2-BD82-7B08-56E0D5C49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05" y="514966"/>
            <a:ext cx="9504989" cy="58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1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7F7E94-794F-B5E3-B1AD-77BF74BE9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0B04E1F-583A-3BC3-F10C-D84055862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04" y="514964"/>
            <a:ext cx="9504990" cy="58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8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ECBB-AD36-A0DB-34E9-37723E4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0927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err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Organisation</a:t>
            </a:r>
            <a:r>
              <a:rPr lang="en-US" sz="4000" b="1" kern="120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du </a:t>
            </a:r>
            <a:r>
              <a:rPr lang="en-US" sz="4000" b="1" kern="1200" err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projet</a:t>
            </a:r>
            <a:endParaRPr lang="en-US" sz="4000" b="1" kern="1200">
              <a:solidFill>
                <a:srgbClr val="44586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002C28A6-5167-3370-5E09-7A40C054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0" y="2602617"/>
            <a:ext cx="11815014" cy="33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8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ECBB-AD36-A0DB-34E9-37723E4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302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err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Organisation</a:t>
            </a:r>
            <a:r>
              <a:rPr lang="en-US" sz="4000" b="1" kern="120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du </a:t>
            </a:r>
            <a:r>
              <a:rPr lang="en-US" sz="4000" b="1" kern="1200" err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projet</a:t>
            </a:r>
            <a:endParaRPr lang="en-US" sz="4000" b="1" kern="1200">
              <a:solidFill>
                <a:srgbClr val="44586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967E3F6C-B5C9-99B1-DFAD-2471E9E0A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7717" y="1993630"/>
            <a:ext cx="1736559" cy="1736559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DCBFB280-18F8-CD87-208C-DC0E371FB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4171" y="1993630"/>
            <a:ext cx="1736558" cy="1736558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6F609694-660D-AFA4-F163-44AAAC5CB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64" y="1993630"/>
            <a:ext cx="1736558" cy="1736558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91DE11D7-D091-B4EB-9160-0B2023F6A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64" y="4481161"/>
            <a:ext cx="1736558" cy="1736558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B977F4EF-F97C-B831-B603-76402A78E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27718" y="4595061"/>
            <a:ext cx="1736558" cy="1736558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2AF15849-AFCA-5136-8344-2AC779D1E3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4171" y="4768717"/>
            <a:ext cx="1736558" cy="13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0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7F7E94-794F-B5E3-B1AD-77BF74BE99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20D34A-1499-D6B3-23FE-4F767263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" y="643812"/>
            <a:ext cx="11140751" cy="55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9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5ECBB-AD36-A0DB-34E9-37723E4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195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err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Analyse</a:t>
            </a:r>
            <a:r>
              <a:rPr lang="en-US" sz="4000" b="1" kern="1200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des </a:t>
            </a:r>
            <a:r>
              <a:rPr lang="en-US" sz="4000" b="1" kern="1200" err="1">
                <a:solidFill>
                  <a:srgbClr val="44586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risques</a:t>
            </a:r>
            <a:endParaRPr lang="en-US" sz="4000" b="1" kern="1200">
              <a:solidFill>
                <a:srgbClr val="44586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FFBDCBD8-1D66-B257-7031-7D61FB76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93" y="2521243"/>
            <a:ext cx="10634814" cy="202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60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Sommaire</vt:lpstr>
      <vt:lpstr>PowerPoint Presentation</vt:lpstr>
      <vt:lpstr>PowerPoint Presentation</vt:lpstr>
      <vt:lpstr>PowerPoint Presentation</vt:lpstr>
      <vt:lpstr>Organisation du projet</vt:lpstr>
      <vt:lpstr>Organisation du projet</vt:lpstr>
      <vt:lpstr>PowerPoint Presentation</vt:lpstr>
      <vt:lpstr>Analyse des risques</vt:lpstr>
      <vt:lpstr>Question à débattre 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2022-06-08T12:21:19Z</dcterms:created>
  <dcterms:modified xsi:type="dcterms:W3CDTF">2022-06-09T17:06:00Z</dcterms:modified>
</cp:coreProperties>
</file>